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57" r:id="rId6"/>
    <p:sldId id="258" r:id="rId7"/>
    <p:sldId id="259" r:id="rId8"/>
    <p:sldId id="263" r:id="rId9"/>
    <p:sldId id="260" r:id="rId10"/>
    <p:sldId id="265" r:id="rId11"/>
    <p:sldId id="261" r:id="rId12"/>
    <p:sldId id="264"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éronique Beauchamp" initials="VB" lastIdx="31" clrIdx="0"/>
  <p:cmAuthor id="2" name="Eve Lagacé" initials="EL" lastIdx="4" clrIdx="1"/>
  <p:cmAuthor id="3" name="Clémence  Tremblay-Lebeau" initials="CTL" lastIdx="5" clrIdx="2">
    <p:extLst>
      <p:ext uri="{19B8F6BF-5375-455C-9EA6-DF929625EA0E}">
        <p15:presenceInfo xmlns:p15="http://schemas.microsoft.com/office/powerpoint/2012/main" userId="S::clemence.tlebeau@abpq.ca::9432c6d3-1bcb-49de-8f46-3b7610e968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6C24B8-467E-4CA8-89F3-F3C5316EDE99}" v="12" dt="2021-06-01T15:04:13.6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392" y="4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émence  Tremblay-Lebeau" userId="9432c6d3-1bcb-49de-8f46-3b7610e96817" providerId="ADAL" clId="{AD6C24B8-467E-4CA8-89F3-F3C5316EDE99}"/>
    <pc:docChg chg="undo custSel modSld">
      <pc:chgData name="Clémence  Tremblay-Lebeau" userId="9432c6d3-1bcb-49de-8f46-3b7610e96817" providerId="ADAL" clId="{AD6C24B8-467E-4CA8-89F3-F3C5316EDE99}" dt="2021-06-01T15:04:13.682" v="206" actId="14100"/>
      <pc:docMkLst>
        <pc:docMk/>
      </pc:docMkLst>
      <pc:sldChg chg="modSp">
        <pc:chgData name="Clémence  Tremblay-Lebeau" userId="9432c6d3-1bcb-49de-8f46-3b7610e96817" providerId="ADAL" clId="{AD6C24B8-467E-4CA8-89F3-F3C5316EDE99}" dt="2021-06-01T15:04:13.682" v="206" actId="14100"/>
        <pc:sldMkLst>
          <pc:docMk/>
          <pc:sldMk cId="2834992554" sldId="256"/>
        </pc:sldMkLst>
        <pc:picChg chg="mod">
          <ac:chgData name="Clémence  Tremblay-Lebeau" userId="9432c6d3-1bcb-49de-8f46-3b7610e96817" providerId="ADAL" clId="{AD6C24B8-467E-4CA8-89F3-F3C5316EDE99}" dt="2021-06-01T15:04:13.682" v="206" actId="14100"/>
          <ac:picMkLst>
            <pc:docMk/>
            <pc:sldMk cId="2834992554" sldId="256"/>
            <ac:picMk id="1026" creationId="{00000000-0000-0000-0000-000000000000}"/>
          </ac:picMkLst>
        </pc:picChg>
      </pc:sldChg>
      <pc:sldChg chg="modSp mod">
        <pc:chgData name="Clémence  Tremblay-Lebeau" userId="9432c6d3-1bcb-49de-8f46-3b7610e96817" providerId="ADAL" clId="{AD6C24B8-467E-4CA8-89F3-F3C5316EDE99}" dt="2021-06-01T14:52:51.303" v="185" actId="13926"/>
        <pc:sldMkLst>
          <pc:docMk/>
          <pc:sldMk cId="3359054135" sldId="258"/>
        </pc:sldMkLst>
        <pc:spChg chg="mod">
          <ac:chgData name="Clémence  Tremblay-Lebeau" userId="9432c6d3-1bcb-49de-8f46-3b7610e96817" providerId="ADAL" clId="{AD6C24B8-467E-4CA8-89F3-F3C5316EDE99}" dt="2021-06-01T14:52:51.303" v="185" actId="13926"/>
          <ac:spMkLst>
            <pc:docMk/>
            <pc:sldMk cId="3359054135" sldId="258"/>
            <ac:spMk id="7" creationId="{00000000-0000-0000-0000-000000000000}"/>
          </ac:spMkLst>
        </pc:spChg>
      </pc:sldChg>
      <pc:sldChg chg="modSp mod">
        <pc:chgData name="Clémence  Tremblay-Lebeau" userId="9432c6d3-1bcb-49de-8f46-3b7610e96817" providerId="ADAL" clId="{AD6C24B8-467E-4CA8-89F3-F3C5316EDE99}" dt="2021-06-01T14:53:09.678" v="186" actId="13926"/>
        <pc:sldMkLst>
          <pc:docMk/>
          <pc:sldMk cId="3488742181" sldId="259"/>
        </pc:sldMkLst>
        <pc:spChg chg="mod">
          <ac:chgData name="Clémence  Tremblay-Lebeau" userId="9432c6d3-1bcb-49de-8f46-3b7610e96817" providerId="ADAL" clId="{AD6C24B8-467E-4CA8-89F3-F3C5316EDE99}" dt="2021-06-01T14:53:09.678" v="186" actId="13926"/>
          <ac:spMkLst>
            <pc:docMk/>
            <pc:sldMk cId="3488742181" sldId="259"/>
            <ac:spMk id="7" creationId="{00000000-0000-0000-0000-000000000000}"/>
          </ac:spMkLst>
        </pc:spChg>
      </pc:sldChg>
      <pc:sldChg chg="modSp mod">
        <pc:chgData name="Clémence  Tremblay-Lebeau" userId="9432c6d3-1bcb-49de-8f46-3b7610e96817" providerId="ADAL" clId="{AD6C24B8-467E-4CA8-89F3-F3C5316EDE99}" dt="2021-06-01T14:53:45.086" v="188" actId="13926"/>
        <pc:sldMkLst>
          <pc:docMk/>
          <pc:sldMk cId="1788969967" sldId="260"/>
        </pc:sldMkLst>
        <pc:spChg chg="mod">
          <ac:chgData name="Clémence  Tremblay-Lebeau" userId="9432c6d3-1bcb-49de-8f46-3b7610e96817" providerId="ADAL" clId="{AD6C24B8-467E-4CA8-89F3-F3C5316EDE99}" dt="2021-06-01T14:53:45.086" v="188" actId="13926"/>
          <ac:spMkLst>
            <pc:docMk/>
            <pc:sldMk cId="1788969967" sldId="260"/>
            <ac:spMk id="7" creationId="{00000000-0000-0000-0000-000000000000}"/>
          </ac:spMkLst>
        </pc:spChg>
      </pc:sldChg>
      <pc:sldChg chg="modSp">
        <pc:chgData name="Clémence  Tremblay-Lebeau" userId="9432c6d3-1bcb-49de-8f46-3b7610e96817" providerId="ADAL" clId="{AD6C24B8-467E-4CA8-89F3-F3C5316EDE99}" dt="2021-06-01T14:56:00.197" v="191" actId="14826"/>
        <pc:sldMkLst>
          <pc:docMk/>
          <pc:sldMk cId="583598848" sldId="261"/>
        </pc:sldMkLst>
        <pc:picChg chg="mod">
          <ac:chgData name="Clémence  Tremblay-Lebeau" userId="9432c6d3-1bcb-49de-8f46-3b7610e96817" providerId="ADAL" clId="{AD6C24B8-467E-4CA8-89F3-F3C5316EDE99}" dt="2021-06-01T14:55:34.954" v="190" actId="14826"/>
          <ac:picMkLst>
            <pc:docMk/>
            <pc:sldMk cId="583598848" sldId="261"/>
            <ac:picMk id="5" creationId="{00000000-0000-0000-0000-000000000000}"/>
          </ac:picMkLst>
        </pc:picChg>
        <pc:picChg chg="mod">
          <ac:chgData name="Clémence  Tremblay-Lebeau" userId="9432c6d3-1bcb-49de-8f46-3b7610e96817" providerId="ADAL" clId="{AD6C24B8-467E-4CA8-89F3-F3C5316EDE99}" dt="2021-06-01T14:56:00.197" v="191" actId="14826"/>
          <ac:picMkLst>
            <pc:docMk/>
            <pc:sldMk cId="583598848" sldId="261"/>
            <ac:picMk id="6" creationId="{C1C956A2-FA31-4A17-ABB7-2F617ADD068D}"/>
          </ac:picMkLst>
        </pc:picChg>
        <pc:picChg chg="mod">
          <ac:chgData name="Clémence  Tremblay-Lebeau" userId="9432c6d3-1bcb-49de-8f46-3b7610e96817" providerId="ADAL" clId="{AD6C24B8-467E-4CA8-89F3-F3C5316EDE99}" dt="2021-06-01T14:55:21.008" v="189" actId="14826"/>
          <ac:picMkLst>
            <pc:docMk/>
            <pc:sldMk cId="583598848" sldId="261"/>
            <ac:picMk id="12" creationId="{00000000-0000-0000-0000-000000000000}"/>
          </ac:picMkLst>
        </pc:picChg>
      </pc:sldChg>
      <pc:sldChg chg="modSp mod">
        <pc:chgData name="Clémence  Tremblay-Lebeau" userId="9432c6d3-1bcb-49de-8f46-3b7610e96817" providerId="ADAL" clId="{AD6C24B8-467E-4CA8-89F3-F3C5316EDE99}" dt="2021-06-01T14:53:27.985" v="187" actId="13926"/>
        <pc:sldMkLst>
          <pc:docMk/>
          <pc:sldMk cId="2295861731" sldId="263"/>
        </pc:sldMkLst>
        <pc:spChg chg="mod">
          <ac:chgData name="Clémence  Tremblay-Lebeau" userId="9432c6d3-1bcb-49de-8f46-3b7610e96817" providerId="ADAL" clId="{AD6C24B8-467E-4CA8-89F3-F3C5316EDE99}" dt="2021-06-01T14:53:27.985" v="187" actId="13926"/>
          <ac:spMkLst>
            <pc:docMk/>
            <pc:sldMk cId="2295861731" sldId="263"/>
            <ac:spMk id="7" creationId="{00000000-0000-0000-0000-000000000000}"/>
          </ac:spMkLst>
        </pc:spChg>
      </pc:sldChg>
      <pc:sldChg chg="modSp">
        <pc:chgData name="Clémence  Tremblay-Lebeau" userId="9432c6d3-1bcb-49de-8f46-3b7610e96817" providerId="ADAL" clId="{AD6C24B8-467E-4CA8-89F3-F3C5316EDE99}" dt="2021-06-01T15:01:46.775" v="197" actId="14100"/>
        <pc:sldMkLst>
          <pc:docMk/>
          <pc:sldMk cId="1003721918" sldId="264"/>
        </pc:sldMkLst>
        <pc:picChg chg="mod">
          <ac:chgData name="Clémence  Tremblay-Lebeau" userId="9432c6d3-1bcb-49de-8f46-3b7610e96817" providerId="ADAL" clId="{AD6C24B8-467E-4CA8-89F3-F3C5316EDE99}" dt="2021-06-01T15:01:46.775" v="197" actId="14100"/>
          <ac:picMkLst>
            <pc:docMk/>
            <pc:sldMk cId="1003721918" sldId="264"/>
            <ac:picMk id="7" creationId="{00000000-0000-0000-0000-000000000000}"/>
          </ac:picMkLst>
        </pc:picChg>
        <pc:picChg chg="mod">
          <ac:chgData name="Clémence  Tremblay-Lebeau" userId="9432c6d3-1bcb-49de-8f46-3b7610e96817" providerId="ADAL" clId="{AD6C24B8-467E-4CA8-89F3-F3C5316EDE99}" dt="2021-06-01T15:00:51.342" v="195" actId="14826"/>
          <ac:picMkLst>
            <pc:docMk/>
            <pc:sldMk cId="1003721918" sldId="264"/>
            <ac:picMk id="11" creationId="{00000000-0000-0000-0000-000000000000}"/>
          </ac:picMkLst>
        </pc:picChg>
      </pc:sldChg>
      <pc:sldChg chg="addSp delSp modSp mod">
        <pc:chgData name="Clémence  Tremblay-Lebeau" userId="9432c6d3-1bcb-49de-8f46-3b7610e96817" providerId="ADAL" clId="{AD6C24B8-467E-4CA8-89F3-F3C5316EDE99}" dt="2021-06-01T15:03:35.748" v="204" actId="14100"/>
        <pc:sldMkLst>
          <pc:docMk/>
          <pc:sldMk cId="850187146" sldId="265"/>
        </pc:sldMkLst>
        <pc:picChg chg="mod">
          <ac:chgData name="Clémence  Tremblay-Lebeau" userId="9432c6d3-1bcb-49de-8f46-3b7610e96817" providerId="ADAL" clId="{AD6C24B8-467E-4CA8-89F3-F3C5316EDE99}" dt="2021-06-01T15:03:35.748" v="204" actId="14100"/>
          <ac:picMkLst>
            <pc:docMk/>
            <pc:sldMk cId="850187146" sldId="265"/>
            <ac:picMk id="5" creationId="{00000000-0000-0000-0000-000000000000}"/>
          </ac:picMkLst>
        </pc:picChg>
        <pc:picChg chg="add mod">
          <ac:chgData name="Clémence  Tremblay-Lebeau" userId="9432c6d3-1bcb-49de-8f46-3b7610e96817" providerId="ADAL" clId="{AD6C24B8-467E-4CA8-89F3-F3C5316EDE99}" dt="2021-06-01T15:03:28.532" v="203" actId="14100"/>
          <ac:picMkLst>
            <pc:docMk/>
            <pc:sldMk cId="850187146" sldId="265"/>
            <ac:picMk id="6" creationId="{310FC262-9334-40B4-81B0-C25E5625338A}"/>
          </ac:picMkLst>
        </pc:picChg>
        <pc:picChg chg="del">
          <ac:chgData name="Clémence  Tremblay-Lebeau" userId="9432c6d3-1bcb-49de-8f46-3b7610e96817" providerId="ADAL" clId="{AD6C24B8-467E-4CA8-89F3-F3C5316EDE99}" dt="2021-06-01T14:56:24.992" v="192" actId="478"/>
          <ac:picMkLst>
            <pc:docMk/>
            <pc:sldMk cId="850187146" sldId="265"/>
            <ac:picMk id="1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EF1714-3227-4166-ABC1-DA20824D0469}" type="datetimeFigureOut">
              <a:rPr lang="fr-CA" smtClean="0"/>
              <a:t>2021-06-01</a:t>
            </a:fld>
            <a:endParaRPr lang="fr-CA"/>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C404C-7E61-4B76-B5E9-D604AE3A920B}" type="slidenum">
              <a:rPr lang="fr-CA" smtClean="0"/>
              <a:t>‹N°›</a:t>
            </a:fld>
            <a:endParaRPr lang="fr-CA"/>
          </a:p>
        </p:txBody>
      </p:sp>
    </p:spTree>
    <p:extLst>
      <p:ext uri="{BB962C8B-B14F-4D97-AF65-F5344CB8AC3E}">
        <p14:creationId xmlns:p14="http://schemas.microsoft.com/office/powerpoint/2010/main" val="801417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E57C404C-7E61-4B76-B5E9-D604AE3A920B}" type="slidenum">
              <a:rPr lang="fr-CA" smtClean="0"/>
              <a:t>3</a:t>
            </a:fld>
            <a:endParaRPr lang="fr-CA"/>
          </a:p>
        </p:txBody>
      </p:sp>
    </p:spTree>
    <p:extLst>
      <p:ext uri="{BB962C8B-B14F-4D97-AF65-F5344CB8AC3E}">
        <p14:creationId xmlns:p14="http://schemas.microsoft.com/office/powerpoint/2010/main" val="117029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1317660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544922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649242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494726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453799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179351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p:cNvSpPr>
            <a:spLocks noGrp="1"/>
          </p:cNvSpPr>
          <p:nvPr>
            <p:ph type="dt" sz="half" idx="10"/>
          </p:nvPr>
        </p:nvSpPr>
        <p:spPr/>
        <p:txBody>
          <a:bodyPr/>
          <a:lstStyle/>
          <a:p>
            <a:fld id="{C5D2A851-9F85-47C8-99F0-60A285B04E3D}" type="datetimeFigureOut">
              <a:rPr lang="fr-CA" smtClean="0"/>
              <a:t>2021-06-01</a:t>
            </a:fld>
            <a:endParaRPr lang="fr-CA"/>
          </a:p>
        </p:txBody>
      </p:sp>
      <p:sp>
        <p:nvSpPr>
          <p:cNvPr id="8" name="Espace réservé du pied de page 7"/>
          <p:cNvSpPr>
            <a:spLocks noGrp="1"/>
          </p:cNvSpPr>
          <p:nvPr>
            <p:ph type="ftr" sz="quarter" idx="11"/>
          </p:nvPr>
        </p:nvSpPr>
        <p:spPr/>
        <p:txBody>
          <a:bodyPr/>
          <a:lstStyle/>
          <a:p>
            <a:endParaRPr lang="fr-CA"/>
          </a:p>
        </p:txBody>
      </p:sp>
      <p:sp>
        <p:nvSpPr>
          <p:cNvPr id="9" name="Espace réservé du numéro de diapositive 8"/>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687305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e la date 2"/>
          <p:cNvSpPr>
            <a:spLocks noGrp="1"/>
          </p:cNvSpPr>
          <p:nvPr>
            <p:ph type="dt" sz="half" idx="10"/>
          </p:nvPr>
        </p:nvSpPr>
        <p:spPr/>
        <p:txBody>
          <a:bodyPr/>
          <a:lstStyle/>
          <a:p>
            <a:fld id="{C5D2A851-9F85-47C8-99F0-60A285B04E3D}" type="datetimeFigureOut">
              <a:rPr lang="fr-CA" smtClean="0"/>
              <a:t>2021-06-01</a:t>
            </a:fld>
            <a:endParaRPr lang="fr-CA"/>
          </a:p>
        </p:txBody>
      </p:sp>
      <p:sp>
        <p:nvSpPr>
          <p:cNvPr id="4" name="Espace réservé du pied de page 3"/>
          <p:cNvSpPr>
            <a:spLocks noGrp="1"/>
          </p:cNvSpPr>
          <p:nvPr>
            <p:ph type="ftr" sz="quarter" idx="11"/>
          </p:nvPr>
        </p:nvSpPr>
        <p:spPr/>
        <p:txBody>
          <a:bodyPr/>
          <a:lstStyle/>
          <a:p>
            <a:endParaRPr lang="fr-CA"/>
          </a:p>
        </p:txBody>
      </p:sp>
      <p:sp>
        <p:nvSpPr>
          <p:cNvPr id="5" name="Espace réservé du numéro de diapositive 4"/>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072606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5D2A851-9F85-47C8-99F0-60A285B04E3D}" type="datetimeFigureOut">
              <a:rPr lang="fr-CA" smtClean="0"/>
              <a:t>2021-06-01</a:t>
            </a:fld>
            <a:endParaRPr lang="fr-CA"/>
          </a:p>
        </p:txBody>
      </p:sp>
      <p:sp>
        <p:nvSpPr>
          <p:cNvPr id="3" name="Espace réservé du pied de page 2"/>
          <p:cNvSpPr>
            <a:spLocks noGrp="1"/>
          </p:cNvSpPr>
          <p:nvPr>
            <p:ph type="ftr" sz="quarter" idx="11"/>
          </p:nvPr>
        </p:nvSpPr>
        <p:spPr/>
        <p:txBody>
          <a:bodyPr/>
          <a:lstStyle/>
          <a:p>
            <a:endParaRPr lang="fr-CA"/>
          </a:p>
        </p:txBody>
      </p:sp>
      <p:sp>
        <p:nvSpPr>
          <p:cNvPr id="4" name="Espace réservé du numéro de diapositive 3"/>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245562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67251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732137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C8816-BCC7-4A3E-B189-FBBA71435996}" type="slidenum">
              <a:rPr lang="fr-CA" smtClean="0"/>
              <a:t>‹N°›</a:t>
            </a:fld>
            <a:endParaRPr lang="fr-CA"/>
          </a:p>
        </p:txBody>
      </p:sp>
    </p:spTree>
    <p:extLst>
      <p:ext uri="{BB962C8B-B14F-4D97-AF65-F5344CB8AC3E}">
        <p14:creationId xmlns:p14="http://schemas.microsoft.com/office/powerpoint/2010/main" val="1145513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xml"/><Relationship Id="rId7" Type="http://schemas.openxmlformats.org/officeDocument/2006/relationships/image" Target="../media/image1.gi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5" Type="http://schemas.openxmlformats.org/officeDocument/2006/relationships/tags" Target="../tags/tag5.xml"/><Relationship Id="rId10" Type="http://schemas.openxmlformats.org/officeDocument/2006/relationships/image" Target="../media/image4.jpeg"/><Relationship Id="rId4" Type="http://schemas.openxmlformats.org/officeDocument/2006/relationships/tags" Target="../tags/tag4.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hyperlink" Target="http://www.unenaissanceunlivre.ca/en"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8.xml"/><Relationship Id="rId7" Type="http://schemas.openxmlformats.org/officeDocument/2006/relationships/image" Target="../media/image6.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slideLayout" Target="../slideLayouts/slideLayout2.xml"/><Relationship Id="rId4" Type="http://schemas.openxmlformats.org/officeDocument/2006/relationships/tags" Target="../tags/tag19.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22.xml"/><Relationship Id="rId7" Type="http://schemas.openxmlformats.org/officeDocument/2006/relationships/image" Target="../media/image8.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5.png"/><Relationship Id="rId5" Type="http://schemas.openxmlformats.org/officeDocument/2006/relationships/slideLayout" Target="../slideLayouts/slideLayout2.xml"/><Relationship Id="rId4" Type="http://schemas.openxmlformats.org/officeDocument/2006/relationships/tags" Target="../tags/tag23.xml"/><Relationship Id="rId9"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3.jpe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12.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11.jpeg"/><Relationship Id="rId5" Type="http://schemas.openxmlformats.org/officeDocument/2006/relationships/tags" Target="../tags/tag28.xml"/><Relationship Id="rId10" Type="http://schemas.openxmlformats.org/officeDocument/2006/relationships/image" Target="../media/image1.gif"/><Relationship Id="rId4" Type="http://schemas.openxmlformats.org/officeDocument/2006/relationships/tags" Target="../tags/tag27.xml"/><Relationship Id="rId9" Type="http://schemas.openxmlformats.org/officeDocument/2006/relationships/image" Target="../media/image5.png"/><Relationship Id="rId1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p:blipFill>
        <p:spPr bwMode="auto">
          <a:xfrm>
            <a:off x="658844" y="548680"/>
            <a:ext cx="3108963" cy="1728192"/>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0" y="3140969"/>
            <a:ext cx="2341442" cy="3717032"/>
          </a:xfrm>
          <a:prstGeom prst="rect">
            <a:avLst/>
          </a:prstGeom>
        </p:spPr>
      </p:pic>
      <p:pic>
        <p:nvPicPr>
          <p:cNvPr id="9" name="Image 8"/>
          <p:cNvPicPr>
            <a:picLocks noChangeAspect="1"/>
          </p:cNvPicPr>
          <p:nvPr>
            <p:custDataLst>
              <p:tags r:id="rId3"/>
            </p:custDataLst>
          </p:nvPr>
        </p:nvPicPr>
        <p:blipFill>
          <a:blip r:embed="rId9" cstate="print">
            <a:extLst>
              <a:ext uri="{28A0092B-C50C-407E-A947-70E740481C1C}">
                <a14:useLocalDpi xmlns:a14="http://schemas.microsoft.com/office/drawing/2010/main" val="0"/>
              </a:ext>
            </a:extLst>
          </a:blip>
          <a:stretch>
            <a:fillRect/>
          </a:stretch>
        </p:blipFill>
        <p:spPr>
          <a:xfrm>
            <a:off x="2340316" y="3140968"/>
            <a:ext cx="5035488" cy="3717032"/>
          </a:xfrm>
          <a:prstGeom prst="rect">
            <a:avLst/>
          </a:prstGeom>
        </p:spPr>
      </p:pic>
      <p:sp>
        <p:nvSpPr>
          <p:cNvPr id="10" name="ZoneTexte 9"/>
          <p:cNvSpPr txBox="1"/>
          <p:nvPr>
            <p:custDataLst>
              <p:tags r:id="rId4"/>
            </p:custDataLst>
          </p:nvPr>
        </p:nvSpPr>
        <p:spPr>
          <a:xfrm>
            <a:off x="4211959" y="908720"/>
            <a:ext cx="4425205" cy="1446550"/>
          </a:xfrm>
          <a:prstGeom prst="rect">
            <a:avLst/>
          </a:prstGeom>
          <a:noFill/>
        </p:spPr>
        <p:txBody>
          <a:bodyPr wrap="square" rtlCol="0">
            <a:spAutoFit/>
          </a:bodyPr>
          <a:lstStyle/>
          <a:p>
            <a:pPr algn="ctr"/>
            <a:r>
              <a:rPr lang="fr-CA" sz="4400" dirty="0"/>
              <a:t>TROUSSE DE</a:t>
            </a:r>
          </a:p>
          <a:p>
            <a:pPr algn="ctr"/>
            <a:r>
              <a:rPr lang="fr-CA" sz="4400" dirty="0"/>
              <a:t>PROMOTION</a:t>
            </a:r>
          </a:p>
        </p:txBody>
      </p:sp>
      <p:pic>
        <p:nvPicPr>
          <p:cNvPr id="2" name="Image 1"/>
          <p:cNvPicPr>
            <a:picLocks noChangeAspect="1"/>
          </p:cNvPicPr>
          <p:nvPr>
            <p:custDataLst>
              <p:tags r:id="rId5"/>
            </p:custDataLst>
          </p:nvPr>
        </p:nvPicPr>
        <p:blipFill rotWithShape="1">
          <a:blip r:embed="rId10" cstate="print">
            <a:extLst>
              <a:ext uri="{28A0092B-C50C-407E-A947-70E740481C1C}">
                <a14:useLocalDpi xmlns:a14="http://schemas.microsoft.com/office/drawing/2010/main" val="0"/>
              </a:ext>
            </a:extLst>
          </a:blip>
          <a:srcRect t="1" b="1653"/>
          <a:stretch/>
        </p:blipFill>
        <p:spPr>
          <a:xfrm>
            <a:off x="6588224" y="3140968"/>
            <a:ext cx="2555776" cy="3770294"/>
          </a:xfrm>
          <a:prstGeom prst="rect">
            <a:avLst/>
          </a:prstGeom>
        </p:spPr>
      </p:pic>
    </p:spTree>
    <p:extLst>
      <p:ext uri="{BB962C8B-B14F-4D97-AF65-F5344CB8AC3E}">
        <p14:creationId xmlns:p14="http://schemas.microsoft.com/office/powerpoint/2010/main" val="2834992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custDataLst>
              <p:tags r:id="rId2"/>
            </p:custDataLst>
          </p:nvPr>
        </p:nvSpPr>
        <p:spPr>
          <a:xfrm>
            <a:off x="323528" y="2420888"/>
            <a:ext cx="8496944" cy="3600986"/>
          </a:xfrm>
          <a:prstGeom prst="rect">
            <a:avLst/>
          </a:prstGeom>
        </p:spPr>
        <p:txBody>
          <a:bodyPr wrap="square">
            <a:spAutoFit/>
          </a:bodyPr>
          <a:lstStyle/>
          <a:p>
            <a:pPr algn="just"/>
            <a:r>
              <a:rPr lang="fr-CA" sz="1600" dirty="0"/>
              <a:t>Dans le cadre de la 22</a:t>
            </a:r>
            <a:r>
              <a:rPr lang="fr-CA" sz="1600" baseline="30000" dirty="0"/>
              <a:t>e</a:t>
            </a:r>
            <a:r>
              <a:rPr lang="fr-CA" sz="1600" dirty="0"/>
              <a:t> édition de son programme </a:t>
            </a:r>
            <a:r>
              <a:rPr lang="fr-CA" sz="1600" b="1" i="1" dirty="0"/>
              <a:t>Une naissance un livre</a:t>
            </a:r>
            <a:r>
              <a:rPr lang="fr-CA" sz="1600" dirty="0"/>
              <a:t>, l’Association des bibliothèques publiques du Québec (ABPQ) met à la disposition des parents la trousse du parfait bébé-lecteur! Offerte à tous les parents qui abonnent leur enfant de moins d’un an à leur bibliothèque publique, la trousse comprend plusieurs outils de stimulation au monde de l’écrit, dont un livre exclusif. Cette année, il s’agit du livre </a:t>
            </a:r>
            <a:r>
              <a:rPr lang="fr-CA" sz="1600" b="1" i="1" dirty="0"/>
              <a:t>La cachette</a:t>
            </a:r>
            <a:r>
              <a:rPr lang="fr-CA" sz="1600" dirty="0"/>
              <a:t>, écrit par Pierrette Dubé et illustré par Catherine Petit.</a:t>
            </a:r>
          </a:p>
          <a:p>
            <a:pPr algn="just"/>
            <a:endParaRPr lang="fr-CA" sz="1600" dirty="0"/>
          </a:p>
          <a:p>
            <a:pPr algn="just"/>
            <a:r>
              <a:rPr lang="fr-CA" sz="1600" dirty="0"/>
              <a:t>Pour souligner l’arrivée de ce nouveau livre exclusif, nous vous invitons aujourd’hui à partager la bonne nouvelle sur vos différentes plateformes Web et médias sociaux. </a:t>
            </a:r>
          </a:p>
          <a:p>
            <a:pPr algn="just"/>
            <a:endParaRPr lang="fr-CA" sz="1600" dirty="0"/>
          </a:p>
          <a:p>
            <a:pPr algn="just"/>
            <a:r>
              <a:rPr lang="fr-CA" sz="1600" dirty="0"/>
              <a:t>Pour vous faciliter la tâche, nous avons préparé cette trousse de promotion qui vous permettra de diffuser des messages et des visuels en lien avec le programme, facilement et rapidement. N’hésitez surtout pas à les adapter au besoin!</a:t>
            </a:r>
          </a:p>
          <a:p>
            <a:pPr algn="just"/>
            <a:endParaRPr lang="fr-CA" sz="1600" dirty="0"/>
          </a:p>
        </p:txBody>
      </p:sp>
    </p:spTree>
    <p:extLst>
      <p:ext uri="{BB962C8B-B14F-4D97-AF65-F5344CB8AC3E}">
        <p14:creationId xmlns:p14="http://schemas.microsoft.com/office/powerpoint/2010/main" val="4050964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custDataLst>
              <p:tags r:id="rId2"/>
            </p:custDataLst>
          </p:nvPr>
        </p:nvSpPr>
        <p:spPr>
          <a:xfrm>
            <a:off x="251520" y="1700808"/>
            <a:ext cx="8600086" cy="4662815"/>
          </a:xfrm>
          <a:prstGeom prst="rect">
            <a:avLst/>
          </a:prstGeom>
          <a:noFill/>
        </p:spPr>
        <p:txBody>
          <a:bodyPr wrap="square" rtlCol="0">
            <a:spAutoFit/>
          </a:bodyPr>
          <a:lstStyle/>
          <a:p>
            <a:r>
              <a:rPr lang="fr-CA" sz="2000" dirty="0">
                <a:solidFill>
                  <a:schemeClr val="accent6"/>
                </a:solidFill>
              </a:rPr>
              <a:t>SOCIAL PLATFORMS: FACEBOOK | TWITTER | INSTAGRAM | LINKEDIN</a:t>
            </a:r>
          </a:p>
          <a:p>
            <a:endParaRPr lang="fr-CA" sz="1100" dirty="0"/>
          </a:p>
          <a:p>
            <a:r>
              <a:rPr lang="en-US" sz="1400" dirty="0"/>
              <a:t>Some concepts for posts to adapt for our social platforms: </a:t>
            </a:r>
          </a:p>
          <a:p>
            <a:endParaRPr lang="fr-CA" sz="1400" b="1" dirty="0"/>
          </a:p>
          <a:p>
            <a:pPr algn="just"/>
            <a:r>
              <a:rPr lang="fr-CA" sz="1400" b="1" dirty="0"/>
              <a:t>Main concept</a:t>
            </a:r>
            <a:endParaRPr lang="fr-CA" sz="1400" dirty="0"/>
          </a:p>
          <a:p>
            <a:pPr algn="just"/>
            <a:r>
              <a:rPr lang="en-US" sz="1400" dirty="0"/>
              <a:t>Are you the happy parent of a new baby under one year old? Take out a membership for them at </a:t>
            </a:r>
            <a:r>
              <a:rPr lang="en-US" sz="1400" dirty="0">
                <a:highlight>
                  <a:srgbClr val="FFFF00"/>
                </a:highlight>
              </a:rPr>
              <a:t>[name of library] </a:t>
            </a:r>
            <a:r>
              <a:rPr lang="en-US" sz="1400" dirty="0"/>
              <a:t>and get your free perfect little reader kit from the </a:t>
            </a:r>
            <a:r>
              <a:rPr lang="en-US" sz="1400" b="1" dirty="0"/>
              <a:t>@Association des bibliothèques publiques du Québec – ABPQ! </a:t>
            </a:r>
            <a:r>
              <a:rPr lang="en-US" sz="1400" dirty="0"/>
              <a:t>The 2021 kit features the wonderful exclusive book </a:t>
            </a:r>
            <a:r>
              <a:rPr lang="en-US" sz="1400" b="1" i="1" dirty="0"/>
              <a:t>Hide-and-Seek</a:t>
            </a:r>
            <a:r>
              <a:rPr lang="en-US" sz="1400" dirty="0"/>
              <a:t>, written by Pierrette Dubé and illustrated by Catherine Petit. It also includes tools for awakening your child to the world of the written word: </a:t>
            </a:r>
          </a:p>
          <a:p>
            <a:pPr marL="285750" indent="-285750" algn="just">
              <a:buFontTx/>
              <a:buChar char="-"/>
            </a:pPr>
            <a:r>
              <a:rPr lang="fr-CA" sz="1400" dirty="0"/>
              <a:t>The Lire avec votre enfant and Chanter avec votre enfant guides (in French), </a:t>
            </a:r>
            <a:r>
              <a:rPr lang="fr-CA" sz="1400" dirty="0" err="1"/>
              <a:t>produced</a:t>
            </a:r>
            <a:r>
              <a:rPr lang="fr-CA" sz="1400" dirty="0"/>
              <a:t> in collaboration </a:t>
            </a:r>
            <a:r>
              <a:rPr lang="fr-CA" sz="1400" dirty="0" err="1"/>
              <a:t>with</a:t>
            </a:r>
            <a:r>
              <a:rPr lang="fr-CA" sz="1400" dirty="0"/>
              <a:t> the </a:t>
            </a:r>
            <a:r>
              <a:rPr lang="fr-CA" sz="1400" b="1" dirty="0"/>
              <a:t>@Département d’orthophonie – UQTR;</a:t>
            </a:r>
          </a:p>
          <a:p>
            <a:pPr marL="285750" indent="-285750" algn="just">
              <a:buFontTx/>
              <a:buChar char="-"/>
            </a:pPr>
            <a:r>
              <a:rPr lang="en-US" sz="1400" dirty="0"/>
              <a:t>A special issue of </a:t>
            </a:r>
            <a:r>
              <a:rPr lang="en-US" sz="1400" b="1" dirty="0"/>
              <a:t>@Naître et </a:t>
            </a:r>
            <a:r>
              <a:rPr lang="en-US" sz="1400" b="1" dirty="0" err="1"/>
              <a:t>grandir</a:t>
            </a:r>
            <a:r>
              <a:rPr lang="en-US" sz="1400" b="1" dirty="0"/>
              <a:t> </a:t>
            </a:r>
            <a:r>
              <a:rPr lang="en-US" sz="1400" dirty="0"/>
              <a:t>magazine;</a:t>
            </a:r>
          </a:p>
          <a:p>
            <a:pPr marL="285750" indent="-285750" algn="just">
              <a:buFontTx/>
              <a:buChar char="-"/>
            </a:pPr>
            <a:r>
              <a:rPr lang="en-US" sz="1400" dirty="0"/>
              <a:t>And a bookmark courtesy of the </a:t>
            </a:r>
            <a:r>
              <a:rPr lang="en-US" sz="1400" b="1" dirty="0"/>
              <a:t>@Fondation </a:t>
            </a:r>
            <a:r>
              <a:rPr lang="en-US" sz="1400" b="1" dirty="0" err="1"/>
              <a:t>Olo</a:t>
            </a:r>
            <a:r>
              <a:rPr lang="en-US" sz="1400" b="1" dirty="0"/>
              <a:t>, </a:t>
            </a:r>
            <a:r>
              <a:rPr lang="en-US" sz="1400" dirty="0"/>
              <a:t>featuring some tips for developing healthy reading habits.</a:t>
            </a:r>
          </a:p>
          <a:p>
            <a:pPr algn="just"/>
            <a:endParaRPr lang="fr-CA" sz="1400" dirty="0"/>
          </a:p>
          <a:p>
            <a:pPr algn="just"/>
            <a:r>
              <a:rPr lang="en-US" sz="1400" dirty="0"/>
              <a:t>Visit your local participating public library to pick up your perfect little reader kit!</a:t>
            </a:r>
          </a:p>
          <a:p>
            <a:pPr algn="just"/>
            <a:r>
              <a:rPr lang="fr-CA" sz="1400" dirty="0"/>
              <a:t> </a:t>
            </a:r>
          </a:p>
          <a:p>
            <a:pPr algn="just"/>
            <a:r>
              <a:rPr lang="fr-CA" sz="1400" b="1" dirty="0" err="1"/>
              <a:t>Additional</a:t>
            </a:r>
            <a:r>
              <a:rPr lang="fr-CA" sz="1400" b="1" dirty="0"/>
              <a:t> concept</a:t>
            </a:r>
            <a:endParaRPr lang="fr-CA" sz="1400" dirty="0"/>
          </a:p>
          <a:p>
            <a:pPr algn="just"/>
            <a:r>
              <a:rPr lang="en-US" sz="1400" dirty="0"/>
              <a:t>There are some wonderful surprises in the 2021 perfect little reader kit from the </a:t>
            </a:r>
            <a:r>
              <a:rPr lang="en-US" sz="1400" b="1" dirty="0"/>
              <a:t>@Association des bibliothèques publiques du Québec – ABPQ, </a:t>
            </a:r>
            <a:r>
              <a:rPr lang="en-US" sz="1400" dirty="0"/>
              <a:t>including the exclusive book </a:t>
            </a:r>
            <a:r>
              <a:rPr lang="en-US" sz="1400" b="1" i="1" dirty="0"/>
              <a:t>Hide-and-Seek</a:t>
            </a:r>
            <a:r>
              <a:rPr lang="en-US" sz="1400" dirty="0"/>
              <a:t>, written by Pierrette Dubé and illustrated by Catherine Petit! Take out a membership for your child under one year old at </a:t>
            </a:r>
            <a:r>
              <a:rPr lang="en-US" sz="1400" dirty="0">
                <a:highlight>
                  <a:srgbClr val="FFFF00"/>
                </a:highlight>
              </a:rPr>
              <a:t>[name of library] </a:t>
            </a:r>
            <a:r>
              <a:rPr lang="en-US" sz="1400" dirty="0"/>
              <a:t>and receive your free kit.</a:t>
            </a:r>
            <a:endParaRPr lang="fr-CA" sz="1400" dirty="0"/>
          </a:p>
        </p:txBody>
      </p:sp>
    </p:spTree>
    <p:extLst>
      <p:ext uri="{BB962C8B-B14F-4D97-AF65-F5344CB8AC3E}">
        <p14:creationId xmlns:p14="http://schemas.microsoft.com/office/powerpoint/2010/main" val="3359054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251520" y="1844824"/>
            <a:ext cx="8604956" cy="3954929"/>
          </a:xfrm>
          <a:prstGeom prst="rect">
            <a:avLst/>
          </a:prstGeom>
        </p:spPr>
        <p:txBody>
          <a:bodyPr wrap="square">
            <a:spAutoFit/>
          </a:bodyPr>
          <a:lstStyle/>
          <a:p>
            <a:r>
              <a:rPr lang="fr-CA" sz="2000" dirty="0">
                <a:solidFill>
                  <a:schemeClr val="accent6"/>
                </a:solidFill>
              </a:rPr>
              <a:t>MÉDIAS SOCIAUX : FACEBOOK | TWITTER | INSTAGRAM | LINKEDIN</a:t>
            </a:r>
          </a:p>
          <a:p>
            <a:endParaRPr lang="fr-CA" sz="2000" dirty="0"/>
          </a:p>
          <a:p>
            <a:pPr algn="just"/>
            <a:r>
              <a:rPr lang="fr-CA" sz="1400" b="1" dirty="0" err="1"/>
              <a:t>Additional</a:t>
            </a:r>
            <a:r>
              <a:rPr lang="fr-CA" sz="1400" b="1" dirty="0"/>
              <a:t> concept</a:t>
            </a:r>
            <a:endParaRPr lang="fr-CA" sz="1400" dirty="0"/>
          </a:p>
          <a:p>
            <a:pPr algn="just"/>
            <a:r>
              <a:rPr lang="en-US" sz="1400" dirty="0"/>
              <a:t>You don’t have to have the voice of a nightingale to spend quality time singing with your little ones!</a:t>
            </a:r>
          </a:p>
          <a:p>
            <a:pPr algn="just"/>
            <a:r>
              <a:rPr lang="en-US" sz="1400" dirty="0">
                <a:highlight>
                  <a:srgbClr val="FFFF00"/>
                </a:highlight>
              </a:rPr>
              <a:t>(microphone emoji)</a:t>
            </a:r>
          </a:p>
          <a:p>
            <a:pPr algn="just"/>
            <a:endParaRPr lang="fr-CA" sz="1400" dirty="0"/>
          </a:p>
          <a:p>
            <a:pPr algn="just"/>
            <a:r>
              <a:rPr lang="en-US" sz="1400" dirty="0"/>
              <a:t>One of the things that come with the 2021 perfect little reader kit is the </a:t>
            </a:r>
            <a:r>
              <a:rPr lang="en-US" sz="1400" i="1" dirty="0"/>
              <a:t>Chanter avec </a:t>
            </a:r>
            <a:r>
              <a:rPr lang="en-US" sz="1400" i="1" dirty="0" err="1"/>
              <a:t>votre</a:t>
            </a:r>
            <a:r>
              <a:rPr lang="en-US" sz="1400" i="1" dirty="0"/>
              <a:t> enfant </a:t>
            </a:r>
            <a:r>
              <a:rPr lang="en-US" sz="1400" dirty="0"/>
              <a:t>guide (in French), which includes a download code to access digital versions of the 10 nursery rhymes from </a:t>
            </a:r>
            <a:r>
              <a:rPr lang="en-US" sz="1400" b="1" dirty="0"/>
              <a:t>@La Montagne </a:t>
            </a:r>
            <a:r>
              <a:rPr lang="en-US" sz="1400" b="1" dirty="0" err="1"/>
              <a:t>Secrète</a:t>
            </a:r>
            <a:r>
              <a:rPr lang="en-US" sz="1400" b="1" dirty="0"/>
              <a:t>. </a:t>
            </a:r>
            <a:r>
              <a:rPr lang="en-US" sz="1400" dirty="0"/>
              <a:t>Take out a membership for your child under one year old at your participating library to get your free copy of the kit and stimulate your child’s language development in a fun, entertaining way! </a:t>
            </a:r>
          </a:p>
          <a:p>
            <a:pPr algn="just"/>
            <a:endParaRPr lang="fr-CA" sz="1500" dirty="0"/>
          </a:p>
          <a:p>
            <a:pPr algn="just"/>
            <a:r>
              <a:rPr lang="fr-CA" sz="1400" b="1" dirty="0" err="1"/>
              <a:t>Additional</a:t>
            </a:r>
            <a:r>
              <a:rPr lang="fr-CA" sz="1400" b="1" dirty="0"/>
              <a:t> concept</a:t>
            </a:r>
            <a:endParaRPr lang="fr-CA" sz="1400" dirty="0"/>
          </a:p>
          <a:p>
            <a:pPr algn="just"/>
            <a:r>
              <a:rPr lang="en-US" sz="1400" dirty="0"/>
              <a:t>Did you know that the 2021 perfect little reader kit from the </a:t>
            </a:r>
            <a:r>
              <a:rPr lang="en-US" sz="1400" b="1" dirty="0"/>
              <a:t>@Association des bibliothèques publiques du Québec – ABPQ </a:t>
            </a:r>
            <a:r>
              <a:rPr lang="en-US" sz="1400" dirty="0"/>
              <a:t>is now available at participating local libraries? Among other things, it includes the guide </a:t>
            </a:r>
            <a:r>
              <a:rPr lang="en-US" sz="1400" i="1" dirty="0"/>
              <a:t>Lire avec </a:t>
            </a:r>
            <a:r>
              <a:rPr lang="en-US" sz="1400" i="1" dirty="0" err="1"/>
              <a:t>votre</a:t>
            </a:r>
            <a:r>
              <a:rPr lang="en-US" sz="1400" i="1" dirty="0"/>
              <a:t> enfant </a:t>
            </a:r>
            <a:r>
              <a:rPr lang="en-US" sz="1400" dirty="0"/>
              <a:t>(in French), with reading suggestions of several titles grouped by theme. They were selected by a committee made up of seven library employees specialized in children’s literature, who picked their </a:t>
            </a:r>
            <a:r>
              <a:rPr lang="en-US" sz="1400" dirty="0" err="1"/>
              <a:t>favourite</a:t>
            </a:r>
            <a:r>
              <a:rPr lang="en-US" sz="1400" dirty="0"/>
              <a:t> books for kids aged from birth to 5 as a guide for parents. Enjoy!</a:t>
            </a:r>
          </a:p>
        </p:txBody>
      </p:sp>
    </p:spTree>
    <p:extLst>
      <p:ext uri="{BB962C8B-B14F-4D97-AF65-F5344CB8AC3E}">
        <p14:creationId xmlns:p14="http://schemas.microsoft.com/office/powerpoint/2010/main" val="3488742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323528" y="1844824"/>
            <a:ext cx="8532948" cy="4154984"/>
          </a:xfrm>
          <a:prstGeom prst="rect">
            <a:avLst/>
          </a:prstGeom>
        </p:spPr>
        <p:txBody>
          <a:bodyPr wrap="square">
            <a:spAutoFit/>
          </a:bodyPr>
          <a:lstStyle/>
          <a:p>
            <a:r>
              <a:rPr lang="fr-CA" sz="2000" dirty="0">
                <a:solidFill>
                  <a:schemeClr val="accent6"/>
                </a:solidFill>
              </a:rPr>
              <a:t>MÉDIAS SOCIAUX : FACEBOOK | TWITTER | INSTAGRAM | LINKEDIN</a:t>
            </a:r>
          </a:p>
          <a:p>
            <a:endParaRPr lang="fr-CA" sz="2000" dirty="0"/>
          </a:p>
          <a:p>
            <a:pPr algn="just"/>
            <a:r>
              <a:rPr lang="fr-CA" sz="1400" b="1" dirty="0" err="1"/>
              <a:t>Additional</a:t>
            </a:r>
            <a:r>
              <a:rPr lang="fr-CA" sz="1400" b="1" dirty="0"/>
              <a:t> concept</a:t>
            </a:r>
            <a:endParaRPr lang="fr-CA" sz="1400" dirty="0"/>
          </a:p>
          <a:p>
            <a:r>
              <a:rPr lang="en-US" sz="1400" dirty="0"/>
              <a:t>Discover the brand-new exclusive title </a:t>
            </a:r>
            <a:r>
              <a:rPr lang="en-US" sz="1400" b="1" i="1" dirty="0"/>
              <a:t>Hide-and-Seek, </a:t>
            </a:r>
            <a:r>
              <a:rPr lang="en-US" sz="1400" dirty="0"/>
              <a:t>specially written for the </a:t>
            </a:r>
            <a:r>
              <a:rPr lang="en-US" sz="1400" b="1" dirty="0"/>
              <a:t>@Association des bibliothèques publiques du Québec – ABPQ </a:t>
            </a:r>
            <a:r>
              <a:rPr lang="en-US" sz="1400" i="1" dirty="0"/>
              <a:t>Books for Baby program</a:t>
            </a:r>
            <a:r>
              <a:rPr lang="en-US" sz="1400" dirty="0"/>
              <a:t>! It’s easy: simply take out a membership for you child under one year old at </a:t>
            </a:r>
            <a:r>
              <a:rPr lang="en-US" sz="1400" dirty="0">
                <a:highlight>
                  <a:srgbClr val="FFFF00"/>
                </a:highlight>
              </a:rPr>
              <a:t>[name of library] </a:t>
            </a:r>
            <a:r>
              <a:rPr lang="en-US" sz="1400" dirty="0"/>
              <a:t>and get your perfect little reader kit!</a:t>
            </a:r>
          </a:p>
          <a:p>
            <a:endParaRPr lang="fr-CA" sz="1400" b="1" dirty="0"/>
          </a:p>
          <a:p>
            <a:pPr algn="just"/>
            <a:r>
              <a:rPr lang="fr-CA" sz="1400" b="1" dirty="0" err="1"/>
              <a:t>Additional</a:t>
            </a:r>
            <a:r>
              <a:rPr lang="fr-CA" sz="1400" b="1" dirty="0"/>
              <a:t> concept</a:t>
            </a:r>
            <a:endParaRPr lang="fr-CA" sz="1400" dirty="0"/>
          </a:p>
          <a:p>
            <a:r>
              <a:rPr lang="en-US" sz="1400" dirty="0"/>
              <a:t>Touching, chewing, </a:t>
            </a:r>
            <a:r>
              <a:rPr lang="en-US" sz="1400" dirty="0" err="1"/>
              <a:t>marvelling</a:t>
            </a:r>
            <a:r>
              <a:rPr lang="en-US" sz="1400" dirty="0"/>
              <a:t> at the pictures: babies love books long before they learn to read! The 2021 perfect little reader kit from the </a:t>
            </a:r>
            <a:r>
              <a:rPr lang="en-US" sz="1400" b="1" dirty="0"/>
              <a:t>@Association des bibliothèques publiques du Québec – ABPQ, </a:t>
            </a:r>
            <a:r>
              <a:rPr lang="en-US" sz="1400" dirty="0"/>
              <a:t>including the brand-new exclusive book </a:t>
            </a:r>
            <a:r>
              <a:rPr lang="en-US" sz="1400" b="1" i="1" dirty="0"/>
              <a:t>Hide-and-Seek, </a:t>
            </a:r>
            <a:r>
              <a:rPr lang="en-US" sz="1400" dirty="0"/>
              <a:t>will help you awaken your child’s interest in reading. For your free copy, simply visit our library and take out a membership for your child under one year old. </a:t>
            </a:r>
          </a:p>
          <a:p>
            <a:endParaRPr lang="fr-CA" sz="1400" b="1" dirty="0"/>
          </a:p>
          <a:p>
            <a:pPr algn="just"/>
            <a:r>
              <a:rPr lang="fr-CA" sz="1400" b="1" dirty="0" err="1"/>
              <a:t>Additional</a:t>
            </a:r>
            <a:r>
              <a:rPr lang="fr-CA" sz="1400" b="1" dirty="0"/>
              <a:t> concept</a:t>
            </a:r>
            <a:endParaRPr lang="fr-CA" sz="1400" dirty="0"/>
          </a:p>
          <a:p>
            <a:r>
              <a:rPr lang="en-US" sz="1400" dirty="0"/>
              <a:t>Are you eager to introduce your new baby to the world of books and reading? Good timing: the perfect little reader kit from the </a:t>
            </a:r>
            <a:r>
              <a:rPr lang="en-US" sz="1400" b="1" dirty="0"/>
              <a:t>@Association des bibliothèques publiques du Québec – ABPQ </a:t>
            </a:r>
            <a:r>
              <a:rPr lang="en-US" sz="1400" dirty="0"/>
              <a:t>has just arrived at our library. Simply take out a membership for your child under one year old, and we’ll give you your free copy. Inside, you’ll find an exclusive book, tools for awakening your child to the written word, and more!</a:t>
            </a:r>
            <a:endParaRPr lang="fr-CA" dirty="0"/>
          </a:p>
        </p:txBody>
      </p:sp>
    </p:spTree>
    <p:extLst>
      <p:ext uri="{BB962C8B-B14F-4D97-AF65-F5344CB8AC3E}">
        <p14:creationId xmlns:p14="http://schemas.microsoft.com/office/powerpoint/2010/main" val="2295861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395536" y="1988840"/>
            <a:ext cx="8208912" cy="3508653"/>
          </a:xfrm>
          <a:prstGeom prst="rect">
            <a:avLst/>
          </a:prstGeom>
        </p:spPr>
        <p:txBody>
          <a:bodyPr wrap="square">
            <a:spAutoFit/>
          </a:bodyPr>
          <a:lstStyle/>
          <a:p>
            <a:r>
              <a:rPr lang="fr-CA" sz="2000" dirty="0">
                <a:solidFill>
                  <a:schemeClr val="accent6"/>
                </a:solidFill>
              </a:rPr>
              <a:t>NEWSLETTER | WEBSITE | BULLETIN</a:t>
            </a:r>
          </a:p>
          <a:p>
            <a:endParaRPr lang="fr-CA" sz="2000" dirty="0"/>
          </a:p>
          <a:p>
            <a:r>
              <a:rPr lang="en-US" sz="1400" b="1" dirty="0"/>
              <a:t>The perfect little reader kit, with a new exclusive book, is now available from your public library!</a:t>
            </a:r>
          </a:p>
          <a:p>
            <a:endParaRPr lang="fr-CA" sz="1400" dirty="0"/>
          </a:p>
          <a:p>
            <a:pPr algn="just"/>
            <a:r>
              <a:rPr lang="en-US" sz="1400" dirty="0"/>
              <a:t>For this 22nd edition of the </a:t>
            </a:r>
            <a:r>
              <a:rPr lang="en-US" sz="1400" b="1" i="1" dirty="0"/>
              <a:t>Books for Baby </a:t>
            </a:r>
            <a:r>
              <a:rPr lang="en-US" sz="1400" dirty="0"/>
              <a:t>program, the Association des bibliothèques publiques du Québec (ABPQ) is offering parents the perfect little reader kit. Given free of charge to parents who take out a library membership for their child under one year old, the kit features a variety of tools for awakening a toddler’s mind to the written word, including an exclusive book. This year’s title is </a:t>
            </a:r>
            <a:r>
              <a:rPr lang="en-US" sz="1400" b="1" i="1" dirty="0"/>
              <a:t>Hide-and-Seek, </a:t>
            </a:r>
            <a:r>
              <a:rPr lang="en-US" sz="1400" dirty="0"/>
              <a:t>written by Pierrette Dubé and illustrated by Catherine Petit.</a:t>
            </a:r>
          </a:p>
          <a:p>
            <a:pPr algn="just"/>
            <a:endParaRPr lang="fr-CA" sz="1400" dirty="0"/>
          </a:p>
          <a:p>
            <a:pPr algn="just"/>
            <a:r>
              <a:rPr lang="en-US" sz="1400" dirty="0"/>
              <a:t>To obtain a copy, all parents have to do is go to </a:t>
            </a:r>
            <a:r>
              <a:rPr lang="en-US" sz="1400" dirty="0">
                <a:highlight>
                  <a:srgbClr val="FFFF00"/>
                </a:highlight>
              </a:rPr>
              <a:t>[name of library] </a:t>
            </a:r>
            <a:r>
              <a:rPr lang="en-US" sz="1400" dirty="0"/>
              <a:t>as of today. Our team will be happy to help you explore everything the library has to offer in terms of services and activities for new parents!</a:t>
            </a:r>
          </a:p>
          <a:p>
            <a:pPr algn="just"/>
            <a:endParaRPr lang="fr-CA" sz="1400" dirty="0"/>
          </a:p>
          <a:p>
            <a:pPr algn="just"/>
            <a:r>
              <a:rPr lang="en-US" sz="1400" dirty="0"/>
              <a:t>To learn more about the new perfect little reader kit and the </a:t>
            </a:r>
            <a:r>
              <a:rPr lang="en-US" sz="1400" i="1" dirty="0"/>
              <a:t>Books for Baby </a:t>
            </a:r>
            <a:r>
              <a:rPr lang="en-US" sz="1400" dirty="0"/>
              <a:t>program, visit </a:t>
            </a:r>
            <a:r>
              <a:rPr lang="en-US" sz="1400" dirty="0">
                <a:hlinkClick r:id="rId5"/>
              </a:rPr>
              <a:t>www.unenaissanceunlivre.ca/en</a:t>
            </a:r>
            <a:r>
              <a:rPr lang="en-US" sz="1400" dirty="0"/>
              <a:t>!</a:t>
            </a:r>
            <a:endParaRPr lang="fr-CA" sz="1400" dirty="0"/>
          </a:p>
        </p:txBody>
      </p:sp>
    </p:spTree>
    <p:extLst>
      <p:ext uri="{BB962C8B-B14F-4D97-AF65-F5344CB8AC3E}">
        <p14:creationId xmlns:p14="http://schemas.microsoft.com/office/powerpoint/2010/main" val="1788969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custDataLst>
              <p:tags r:id="rId2"/>
            </p:custDataLst>
          </p:nvPr>
        </p:nvSpPr>
        <p:spPr>
          <a:xfrm>
            <a:off x="1043608" y="2132856"/>
            <a:ext cx="2991243" cy="646331"/>
          </a:xfrm>
          <a:prstGeom prst="rect">
            <a:avLst/>
          </a:prstGeom>
        </p:spPr>
        <p:txBody>
          <a:bodyPr wrap="square">
            <a:spAutoFit/>
          </a:bodyPr>
          <a:lstStyle/>
          <a:p>
            <a:r>
              <a:rPr lang="fr-CA" sz="3600" u="sng" dirty="0">
                <a:solidFill>
                  <a:schemeClr val="accent6"/>
                </a:solidFill>
              </a:rPr>
              <a:t>VISUELS</a:t>
            </a:r>
          </a:p>
        </p:txBody>
      </p:sp>
      <p:pic>
        <p:nvPicPr>
          <p:cNvPr id="5" name="Image 4"/>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p:blipFill>
        <p:spPr>
          <a:xfrm>
            <a:off x="1043608" y="3861048"/>
            <a:ext cx="3877217" cy="2029077"/>
          </a:xfrm>
          <a:prstGeom prst="rect">
            <a:avLst/>
          </a:prstGeom>
        </p:spPr>
      </p:pic>
      <p:pic>
        <p:nvPicPr>
          <p:cNvPr id="6" name="Image 5">
            <a:extLst>
              <a:ext uri="{FF2B5EF4-FFF2-40B4-BE49-F238E27FC236}">
                <a16:creationId xmlns:a16="http://schemas.microsoft.com/office/drawing/2014/main" id="{310FC262-9334-40B4-81B0-C25E5625338A}"/>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4914606" y="967875"/>
            <a:ext cx="3689842" cy="2461125"/>
          </a:xfrm>
          <a:prstGeom prst="rect">
            <a:avLst/>
          </a:prstGeom>
        </p:spPr>
      </p:pic>
    </p:spTree>
    <p:extLst>
      <p:ext uri="{BB962C8B-B14F-4D97-AF65-F5344CB8AC3E}">
        <p14:creationId xmlns:p14="http://schemas.microsoft.com/office/powerpoint/2010/main" val="850187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custDataLst>
              <p:tags r:id="rId2"/>
            </p:custDataLst>
          </p:nvPr>
        </p:nvSpPr>
        <p:spPr>
          <a:xfrm>
            <a:off x="1043608" y="2132856"/>
            <a:ext cx="2991243" cy="646331"/>
          </a:xfrm>
          <a:prstGeom prst="rect">
            <a:avLst/>
          </a:prstGeom>
        </p:spPr>
        <p:txBody>
          <a:bodyPr wrap="square">
            <a:spAutoFit/>
          </a:bodyPr>
          <a:lstStyle/>
          <a:p>
            <a:r>
              <a:rPr lang="fr-CA" sz="3600" u="sng" dirty="0">
                <a:solidFill>
                  <a:schemeClr val="accent6"/>
                </a:solidFill>
              </a:rPr>
              <a:t>VISUELS</a:t>
            </a:r>
          </a:p>
        </p:txBody>
      </p:sp>
      <p:pic>
        <p:nvPicPr>
          <p:cNvPr id="5" name="Image 4"/>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p:blipFill>
        <p:spPr>
          <a:xfrm>
            <a:off x="288033" y="4078814"/>
            <a:ext cx="3813464" cy="2543581"/>
          </a:xfrm>
          <a:prstGeom prst="rect">
            <a:avLst/>
          </a:prstGeom>
        </p:spPr>
      </p:pic>
      <p:pic>
        <p:nvPicPr>
          <p:cNvPr id="12" name="Image 11"/>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5042505" y="866684"/>
            <a:ext cx="3815167" cy="2544717"/>
          </a:xfrm>
          <a:prstGeom prst="rect">
            <a:avLst/>
          </a:prstGeom>
        </p:spPr>
      </p:pic>
      <p:pic>
        <p:nvPicPr>
          <p:cNvPr id="6" name="Image 5">
            <a:extLst>
              <a:ext uri="{FF2B5EF4-FFF2-40B4-BE49-F238E27FC236}">
                <a16:creationId xmlns:a16="http://schemas.microsoft.com/office/drawing/2014/main" id="{C1C956A2-FA31-4A17-ABB7-2F617ADD068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042504" y="4078814"/>
            <a:ext cx="3813464" cy="2543580"/>
          </a:xfrm>
          <a:prstGeom prst="rect">
            <a:avLst/>
          </a:prstGeom>
        </p:spPr>
      </p:pic>
    </p:spTree>
    <p:extLst>
      <p:ext uri="{BB962C8B-B14F-4D97-AF65-F5344CB8AC3E}">
        <p14:creationId xmlns:p14="http://schemas.microsoft.com/office/powerpoint/2010/main" val="583598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rcRect/>
          <a:stretch/>
        </p:blipFill>
        <p:spPr bwMode="auto">
          <a:xfrm>
            <a:off x="7340635" y="4931769"/>
            <a:ext cx="1472163" cy="81833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Commun\Documents Généraux\ABPQ\2019\Une naissance, un livre\Photos et visuels\photo_unenaissanceunlivre_01.jpg"/>
          <p:cNvPicPr>
            <a:picLocks noChangeAspect="1" noChangeArrowheads="1"/>
          </p:cNvPicPr>
          <p:nvPr>
            <p:custDataLst>
              <p:tags r:id="rId3"/>
            </p:custDataLst>
          </p:nvPr>
        </p:nvPicPr>
        <p:blipFill>
          <a:blip r:embed="rId11" cstate="print">
            <a:extLst>
              <a:ext uri="{28A0092B-C50C-407E-A947-70E740481C1C}">
                <a14:useLocalDpi xmlns:a14="http://schemas.microsoft.com/office/drawing/2010/main"/>
              </a:ext>
            </a:extLst>
          </a:blip>
          <a:srcRect/>
          <a:stretch>
            <a:fillRect/>
          </a:stretch>
        </p:blipFill>
        <p:spPr bwMode="auto">
          <a:xfrm>
            <a:off x="5580112" y="4509120"/>
            <a:ext cx="1472163" cy="22082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Commun\Documents Généraux\ABPQ\2019\Une naissance, un livre\Photos et visuels\photo_unenaissanceunlivre_06.jpg"/>
          <p:cNvPicPr>
            <a:picLocks noChangeAspect="1" noChangeArrowheads="1"/>
          </p:cNvPicPr>
          <p:nvPr>
            <p:custDataLst>
              <p:tags r:id="rId4"/>
            </p:custDataLst>
          </p:nvPr>
        </p:nvPicPr>
        <p:blipFill>
          <a:blip r:embed="rId12" cstate="print">
            <a:extLst>
              <a:ext uri="{28A0092B-C50C-407E-A947-70E740481C1C}">
                <a14:useLocalDpi xmlns:a14="http://schemas.microsoft.com/office/drawing/2010/main"/>
              </a:ext>
            </a:extLst>
          </a:blip>
          <a:srcRect/>
          <a:stretch>
            <a:fillRect/>
          </a:stretch>
        </p:blipFill>
        <p:spPr bwMode="auto">
          <a:xfrm>
            <a:off x="314025" y="4509120"/>
            <a:ext cx="3312368" cy="220824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N:\Commun\Documents Généraux\ABPQ\2020\Une naissance un livre\Photos et visuels\photo_unenaissanceunlivre_03.jpg"/>
          <p:cNvPicPr>
            <a:picLocks noChangeAspect="1" noChangeArrowheads="1"/>
          </p:cNvPicPr>
          <p:nvPr>
            <p:custDataLst>
              <p:tags r:id="rId5"/>
            </p:custDataLst>
          </p:nvPr>
        </p:nvPicPr>
        <p:blipFill>
          <a:blip r:embed="rId13" cstate="print">
            <a:extLst>
              <a:ext uri="{28A0092B-C50C-407E-A947-70E740481C1C}">
                <a14:useLocalDpi xmlns:a14="http://schemas.microsoft.com/office/drawing/2010/main"/>
              </a:ext>
            </a:extLst>
          </a:blip>
          <a:srcRect/>
          <a:stretch>
            <a:fillRect/>
          </a:stretch>
        </p:blipFill>
        <p:spPr bwMode="auto">
          <a:xfrm>
            <a:off x="3861390" y="4509120"/>
            <a:ext cx="1472163" cy="2208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custDataLst>
              <p:tags r:id="rId6"/>
            </p:custDataLst>
          </p:nvPr>
        </p:nvPicPr>
        <p:blipFill>
          <a:blip r:embed="rId14">
            <a:extLst>
              <a:ext uri="{28A0092B-C50C-407E-A947-70E740481C1C}">
                <a14:useLocalDpi xmlns:a14="http://schemas.microsoft.com/office/drawing/2010/main" val="0"/>
              </a:ext>
            </a:extLst>
          </a:blip>
          <a:srcRect/>
          <a:stretch/>
        </p:blipFill>
        <p:spPr bwMode="auto">
          <a:xfrm>
            <a:off x="3869192" y="1700808"/>
            <a:ext cx="4424447" cy="231546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custDataLst>
              <p:tags r:id="rId7"/>
            </p:custDataLst>
          </p:nvPr>
        </p:nvSpPr>
        <p:spPr>
          <a:xfrm>
            <a:off x="626968" y="2301976"/>
            <a:ext cx="2991243" cy="646331"/>
          </a:xfrm>
          <a:prstGeom prst="rect">
            <a:avLst/>
          </a:prstGeom>
        </p:spPr>
        <p:txBody>
          <a:bodyPr wrap="square">
            <a:spAutoFit/>
          </a:bodyPr>
          <a:lstStyle/>
          <a:p>
            <a:r>
              <a:rPr lang="fr-CA" sz="3600" u="sng" dirty="0">
                <a:solidFill>
                  <a:schemeClr val="accent6"/>
                </a:solidFill>
              </a:rPr>
              <a:t>VISUELS</a:t>
            </a:r>
          </a:p>
        </p:txBody>
      </p:sp>
    </p:spTree>
    <p:extLst>
      <p:ext uri="{BB962C8B-B14F-4D97-AF65-F5344CB8AC3E}">
        <p14:creationId xmlns:p14="http://schemas.microsoft.com/office/powerpoint/2010/main" val="1003721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4"/>
</p:tagLst>
</file>

<file path=ppt/tags/tag28.xml><?xml version="1.0" encoding="utf-8"?>
<p:tagLst xmlns:a="http://schemas.openxmlformats.org/drawingml/2006/main" xmlns:r="http://schemas.openxmlformats.org/officeDocument/2006/relationships" xmlns:p="http://schemas.openxmlformats.org/presentationml/2006/main">
  <p:tag name="NUM" val="5"/>
</p:tagLst>
</file>

<file path=ppt/tags/tag29.xml><?xml version="1.0" encoding="utf-8"?>
<p:tagLst xmlns:a="http://schemas.openxmlformats.org/drawingml/2006/main" xmlns:r="http://schemas.openxmlformats.org/officeDocument/2006/relationships" xmlns:p="http://schemas.openxmlformats.org/presentationml/2006/main">
  <p:tag name="NUM" val="6"/>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7"/>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3" ma:contentTypeDescription="Crée un document." ma:contentTypeScope="" ma:versionID="702b0776954f2709d2b70dd98ec5bfc7">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5eddcbd6366c064a248a8d72e2e14700"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D36988B-D6C2-468D-AF53-5B8CACE26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0bfb82-21ae-4e2f-be57-d28e199b574e"/>
    <ds:schemaRef ds:uri="34e9ffc5-7a6e-40ff-9943-c4fff0ac0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A70986-428F-437C-8D0A-370E28A3C48E}">
  <ds:schemaRefs>
    <ds:schemaRef ds:uri="http://schemas.microsoft.com/sharepoint/v3/contenttype/forms"/>
  </ds:schemaRefs>
</ds:datastoreItem>
</file>

<file path=customXml/itemProps3.xml><?xml version="1.0" encoding="utf-8"?>
<ds:datastoreItem xmlns:ds="http://schemas.openxmlformats.org/officeDocument/2006/customXml" ds:itemID="{CC197BAE-8CC2-4D49-AB99-F1E0A099600D}">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d0bfb82-21ae-4e2f-be57-d28e199b574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3578</TotalTime>
  <Words>1034</Words>
  <Application>Microsoft Office PowerPoint</Application>
  <PresentationFormat>Affichage à l'écran (4:3)</PresentationFormat>
  <Paragraphs>54</Paragraphs>
  <Slides>9</Slides>
  <Notes>1</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9</vt:i4>
      </vt:variant>
    </vt:vector>
  </HeadingPairs>
  <TitlesOfParts>
    <vt:vector size="12" baseType="lpstr">
      <vt:lpstr>Arial</vt:lpstr>
      <vt:lpstr>Calibri</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Marie-Pier Kenney</dc:creator>
  <cp:lastModifiedBy>Clémence  Tremblay-Lebeau</cp:lastModifiedBy>
  <cp:revision>92</cp:revision>
  <dcterms:created xsi:type="dcterms:W3CDTF">2019-01-28T19:02:50Z</dcterms:created>
  <dcterms:modified xsi:type="dcterms:W3CDTF">2021-06-01T15:04:15Z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ies>
</file>