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57" r:id="rId6"/>
    <p:sldId id="258" r:id="rId7"/>
    <p:sldId id="259" r:id="rId8"/>
    <p:sldId id="263" r:id="rId9"/>
    <p:sldId id="260" r:id="rId10"/>
    <p:sldId id="265" r:id="rId11"/>
    <p:sldId id="261" r:id="rId12"/>
    <p:sldId id="264" r:id="rId1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éronique Beauchamp" initials="VB" lastIdx="31" clrIdx="0"/>
  <p:cmAuthor id="2" name="Eve Lagacé" initials="EL" lastIdx="4" clrIdx="1"/>
  <p:cmAuthor id="3" name="Clémence  Tremblay-Lebeau" initials="CTL" lastIdx="5" clrIdx="2">
    <p:extLst>
      <p:ext uri="{19B8F6BF-5375-455C-9EA6-DF929625EA0E}">
        <p15:presenceInfo xmlns:p15="http://schemas.microsoft.com/office/powerpoint/2012/main" userId="S::clemence.tlebeau@abpq.ca::9432c6d3-1bcb-49de-8f46-3b7610e968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DBDD52-2792-4F0B-B3C9-C0528FB5D562}" v="4" dt="2021-05-26T18:47:38.1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émence  Tremblay-Lebeau" userId="9432c6d3-1bcb-49de-8f46-3b7610e96817" providerId="ADAL" clId="{72DBDD52-2792-4F0B-B3C9-C0528FB5D562}"/>
    <pc:docChg chg="custSel addSld modSld sldOrd">
      <pc:chgData name="Clémence  Tremblay-Lebeau" userId="9432c6d3-1bcb-49de-8f46-3b7610e96817" providerId="ADAL" clId="{72DBDD52-2792-4F0B-B3C9-C0528FB5D562}" dt="2021-06-01T14:54:44.033" v="61" actId="114"/>
      <pc:docMkLst>
        <pc:docMk/>
      </pc:docMkLst>
      <pc:sldChg chg="modSp mod delCm">
        <pc:chgData name="Clémence  Tremblay-Lebeau" userId="9432c6d3-1bcb-49de-8f46-3b7610e96817" providerId="ADAL" clId="{72DBDD52-2792-4F0B-B3C9-C0528FB5D562}" dt="2021-06-01T14:54:14.953" v="57" actId="13926"/>
        <pc:sldMkLst>
          <pc:docMk/>
          <pc:sldMk cId="3359054135" sldId="258"/>
        </pc:sldMkLst>
        <pc:spChg chg="mod">
          <ac:chgData name="Clémence  Tremblay-Lebeau" userId="9432c6d3-1bcb-49de-8f46-3b7610e96817" providerId="ADAL" clId="{72DBDD52-2792-4F0B-B3C9-C0528FB5D562}" dt="2021-06-01T14:54:14.953" v="57" actId="13926"/>
          <ac:spMkLst>
            <pc:docMk/>
            <pc:sldMk cId="3359054135" sldId="258"/>
            <ac:spMk id="7" creationId="{00000000-0000-0000-0000-000000000000}"/>
          </ac:spMkLst>
        </pc:spChg>
      </pc:sldChg>
      <pc:sldChg chg="modSp mod">
        <pc:chgData name="Clémence  Tremblay-Lebeau" userId="9432c6d3-1bcb-49de-8f46-3b7610e96817" providerId="ADAL" clId="{72DBDD52-2792-4F0B-B3C9-C0528FB5D562}" dt="2021-06-01T14:54:22.733" v="58" actId="13926"/>
        <pc:sldMkLst>
          <pc:docMk/>
          <pc:sldMk cId="3488742181" sldId="259"/>
        </pc:sldMkLst>
        <pc:spChg chg="mod">
          <ac:chgData name="Clémence  Tremblay-Lebeau" userId="9432c6d3-1bcb-49de-8f46-3b7610e96817" providerId="ADAL" clId="{72DBDD52-2792-4F0B-B3C9-C0528FB5D562}" dt="2021-06-01T14:54:22.733" v="58" actId="13926"/>
          <ac:spMkLst>
            <pc:docMk/>
            <pc:sldMk cId="3488742181" sldId="259"/>
            <ac:spMk id="7" creationId="{00000000-0000-0000-0000-000000000000}"/>
          </ac:spMkLst>
        </pc:spChg>
      </pc:sldChg>
      <pc:sldChg chg="modSp mod">
        <pc:chgData name="Clémence  Tremblay-Lebeau" userId="9432c6d3-1bcb-49de-8f46-3b7610e96817" providerId="ADAL" clId="{72DBDD52-2792-4F0B-B3C9-C0528FB5D562}" dt="2021-06-01T14:54:44.033" v="61" actId="114"/>
        <pc:sldMkLst>
          <pc:docMk/>
          <pc:sldMk cId="1788969967" sldId="260"/>
        </pc:sldMkLst>
        <pc:spChg chg="mod">
          <ac:chgData name="Clémence  Tremblay-Lebeau" userId="9432c6d3-1bcb-49de-8f46-3b7610e96817" providerId="ADAL" clId="{72DBDD52-2792-4F0B-B3C9-C0528FB5D562}" dt="2021-06-01T14:54:44.033" v="61" actId="114"/>
          <ac:spMkLst>
            <pc:docMk/>
            <pc:sldMk cId="1788969967" sldId="260"/>
            <ac:spMk id="7" creationId="{00000000-0000-0000-0000-000000000000}"/>
          </ac:spMkLst>
        </pc:spChg>
      </pc:sldChg>
      <pc:sldChg chg="addSp modSp mod ord">
        <pc:chgData name="Clémence  Tremblay-Lebeau" userId="9432c6d3-1bcb-49de-8f46-3b7610e96817" providerId="ADAL" clId="{72DBDD52-2792-4F0B-B3C9-C0528FB5D562}" dt="2021-05-26T18:48:12.502" v="40" actId="14100"/>
        <pc:sldMkLst>
          <pc:docMk/>
          <pc:sldMk cId="583598848" sldId="261"/>
        </pc:sldMkLst>
        <pc:picChg chg="mod">
          <ac:chgData name="Clémence  Tremblay-Lebeau" userId="9432c6d3-1bcb-49de-8f46-3b7610e96817" providerId="ADAL" clId="{72DBDD52-2792-4F0B-B3C9-C0528FB5D562}" dt="2021-05-26T18:47:57.054" v="35" actId="1076"/>
          <ac:picMkLst>
            <pc:docMk/>
            <pc:sldMk cId="583598848" sldId="261"/>
            <ac:picMk id="5" creationId="{00000000-0000-0000-0000-000000000000}"/>
          </ac:picMkLst>
        </pc:picChg>
        <pc:picChg chg="add mod">
          <ac:chgData name="Clémence  Tremblay-Lebeau" userId="9432c6d3-1bcb-49de-8f46-3b7610e96817" providerId="ADAL" clId="{72DBDD52-2792-4F0B-B3C9-C0528FB5D562}" dt="2021-05-26T18:48:01.398" v="36" actId="1076"/>
          <ac:picMkLst>
            <pc:docMk/>
            <pc:sldMk cId="583598848" sldId="261"/>
            <ac:picMk id="6" creationId="{C1C956A2-FA31-4A17-ABB7-2F617ADD068D}"/>
          </ac:picMkLst>
        </pc:picChg>
        <pc:picChg chg="mod">
          <ac:chgData name="Clémence  Tremblay-Lebeau" userId="9432c6d3-1bcb-49de-8f46-3b7610e96817" providerId="ADAL" clId="{72DBDD52-2792-4F0B-B3C9-C0528FB5D562}" dt="2021-05-26T18:48:12.502" v="40" actId="14100"/>
          <ac:picMkLst>
            <pc:docMk/>
            <pc:sldMk cId="583598848" sldId="261"/>
            <ac:picMk id="12" creationId="{00000000-0000-0000-0000-000000000000}"/>
          </ac:picMkLst>
        </pc:picChg>
      </pc:sldChg>
      <pc:sldChg chg="modSp mod delCm">
        <pc:chgData name="Clémence  Tremblay-Lebeau" userId="9432c6d3-1bcb-49de-8f46-3b7610e96817" providerId="ADAL" clId="{72DBDD52-2792-4F0B-B3C9-C0528FB5D562}" dt="2021-06-01T14:54:30.614" v="59" actId="13926"/>
        <pc:sldMkLst>
          <pc:docMk/>
          <pc:sldMk cId="2295861731" sldId="263"/>
        </pc:sldMkLst>
        <pc:spChg chg="mod">
          <ac:chgData name="Clémence  Tremblay-Lebeau" userId="9432c6d3-1bcb-49de-8f46-3b7610e96817" providerId="ADAL" clId="{72DBDD52-2792-4F0B-B3C9-C0528FB5D562}" dt="2021-06-01T14:54:30.614" v="59" actId="13926"/>
          <ac:spMkLst>
            <pc:docMk/>
            <pc:sldMk cId="2295861731" sldId="263"/>
            <ac:spMk id="7" creationId="{00000000-0000-0000-0000-000000000000}"/>
          </ac:spMkLst>
        </pc:spChg>
      </pc:sldChg>
      <pc:sldChg chg="modSp add ord">
        <pc:chgData name="Clémence  Tremblay-Lebeau" userId="9432c6d3-1bcb-49de-8f46-3b7610e96817" providerId="ADAL" clId="{72DBDD52-2792-4F0B-B3C9-C0528FB5D562}" dt="2021-05-26T18:46:22.919" v="22"/>
        <pc:sldMkLst>
          <pc:docMk/>
          <pc:sldMk cId="850187146" sldId="265"/>
        </pc:sldMkLst>
        <pc:picChg chg="mod">
          <ac:chgData name="Clémence  Tremblay-Lebeau" userId="9432c6d3-1bcb-49de-8f46-3b7610e96817" providerId="ADAL" clId="{72DBDD52-2792-4F0B-B3C9-C0528FB5D562}" dt="2021-05-26T18:44:24.211" v="18" actId="14826"/>
          <ac:picMkLst>
            <pc:docMk/>
            <pc:sldMk cId="850187146" sldId="265"/>
            <ac:picMk id="5"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EF1714-3227-4166-ABC1-DA20824D0469}" type="datetimeFigureOut">
              <a:rPr lang="fr-CA" smtClean="0"/>
              <a:t>2021-06-01</a:t>
            </a:fld>
            <a:endParaRPr lang="fr-CA"/>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7C404C-7E61-4B76-B5E9-D604AE3A920B}" type="slidenum">
              <a:rPr lang="fr-CA" smtClean="0"/>
              <a:t>‹N°›</a:t>
            </a:fld>
            <a:endParaRPr lang="fr-CA"/>
          </a:p>
        </p:txBody>
      </p:sp>
    </p:spTree>
    <p:extLst>
      <p:ext uri="{BB962C8B-B14F-4D97-AF65-F5344CB8AC3E}">
        <p14:creationId xmlns:p14="http://schemas.microsoft.com/office/powerpoint/2010/main" val="801417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E57C404C-7E61-4B76-B5E9-D604AE3A920B}" type="slidenum">
              <a:rPr lang="fr-CA" smtClean="0"/>
              <a:t>3</a:t>
            </a:fld>
            <a:endParaRPr lang="fr-CA"/>
          </a:p>
        </p:txBody>
      </p:sp>
    </p:spTree>
    <p:extLst>
      <p:ext uri="{BB962C8B-B14F-4D97-AF65-F5344CB8AC3E}">
        <p14:creationId xmlns:p14="http://schemas.microsoft.com/office/powerpoint/2010/main" val="1170296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fr-CA"/>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1317660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544922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3649242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A"/>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2494726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3453799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e la date 4"/>
          <p:cNvSpPr>
            <a:spLocks noGrp="1"/>
          </p:cNvSpPr>
          <p:nvPr>
            <p:ph type="dt" sz="half" idx="10"/>
          </p:nvPr>
        </p:nvSpPr>
        <p:spPr/>
        <p:txBody>
          <a:bodyPr/>
          <a:lstStyle/>
          <a:p>
            <a:fld id="{C5D2A851-9F85-47C8-99F0-60A285B04E3D}" type="datetimeFigureOut">
              <a:rPr lang="fr-CA" smtClean="0"/>
              <a:t>2021-06-01</a:t>
            </a:fld>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3179351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7" name="Espace réservé de la date 6"/>
          <p:cNvSpPr>
            <a:spLocks noGrp="1"/>
          </p:cNvSpPr>
          <p:nvPr>
            <p:ph type="dt" sz="half" idx="10"/>
          </p:nvPr>
        </p:nvSpPr>
        <p:spPr/>
        <p:txBody>
          <a:bodyPr/>
          <a:lstStyle/>
          <a:p>
            <a:fld id="{C5D2A851-9F85-47C8-99F0-60A285B04E3D}" type="datetimeFigureOut">
              <a:rPr lang="fr-CA" smtClean="0"/>
              <a:t>2021-06-01</a:t>
            </a:fld>
            <a:endParaRPr lang="fr-CA"/>
          </a:p>
        </p:txBody>
      </p:sp>
      <p:sp>
        <p:nvSpPr>
          <p:cNvPr id="8" name="Espace réservé du pied de page 7"/>
          <p:cNvSpPr>
            <a:spLocks noGrp="1"/>
          </p:cNvSpPr>
          <p:nvPr>
            <p:ph type="ftr" sz="quarter" idx="11"/>
          </p:nvPr>
        </p:nvSpPr>
        <p:spPr/>
        <p:txBody>
          <a:bodyPr/>
          <a:lstStyle/>
          <a:p>
            <a:endParaRPr lang="fr-CA"/>
          </a:p>
        </p:txBody>
      </p:sp>
      <p:sp>
        <p:nvSpPr>
          <p:cNvPr id="9" name="Espace réservé du numéro de diapositive 8"/>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687305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CA"/>
          </a:p>
        </p:txBody>
      </p:sp>
      <p:sp>
        <p:nvSpPr>
          <p:cNvPr id="3" name="Espace réservé de la date 2"/>
          <p:cNvSpPr>
            <a:spLocks noGrp="1"/>
          </p:cNvSpPr>
          <p:nvPr>
            <p:ph type="dt" sz="half" idx="10"/>
          </p:nvPr>
        </p:nvSpPr>
        <p:spPr/>
        <p:txBody>
          <a:bodyPr/>
          <a:lstStyle/>
          <a:p>
            <a:fld id="{C5D2A851-9F85-47C8-99F0-60A285B04E3D}" type="datetimeFigureOut">
              <a:rPr lang="fr-CA" smtClean="0"/>
              <a:t>2021-06-01</a:t>
            </a:fld>
            <a:endParaRPr lang="fr-CA"/>
          </a:p>
        </p:txBody>
      </p:sp>
      <p:sp>
        <p:nvSpPr>
          <p:cNvPr id="4" name="Espace réservé du pied de page 3"/>
          <p:cNvSpPr>
            <a:spLocks noGrp="1"/>
          </p:cNvSpPr>
          <p:nvPr>
            <p:ph type="ftr" sz="quarter" idx="11"/>
          </p:nvPr>
        </p:nvSpPr>
        <p:spPr/>
        <p:txBody>
          <a:bodyPr/>
          <a:lstStyle/>
          <a:p>
            <a:endParaRPr lang="fr-CA"/>
          </a:p>
        </p:txBody>
      </p:sp>
      <p:sp>
        <p:nvSpPr>
          <p:cNvPr id="5" name="Espace réservé du numéro de diapositive 4"/>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2072606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5D2A851-9F85-47C8-99F0-60A285B04E3D}" type="datetimeFigureOut">
              <a:rPr lang="fr-CA" smtClean="0"/>
              <a:t>2021-06-01</a:t>
            </a:fld>
            <a:endParaRPr lang="fr-CA"/>
          </a:p>
        </p:txBody>
      </p:sp>
      <p:sp>
        <p:nvSpPr>
          <p:cNvPr id="3" name="Espace réservé du pied de page 2"/>
          <p:cNvSpPr>
            <a:spLocks noGrp="1"/>
          </p:cNvSpPr>
          <p:nvPr>
            <p:ph type="ftr" sz="quarter" idx="11"/>
          </p:nvPr>
        </p:nvSpPr>
        <p:spPr/>
        <p:txBody>
          <a:bodyPr/>
          <a:lstStyle/>
          <a:p>
            <a:endParaRPr lang="fr-CA"/>
          </a:p>
        </p:txBody>
      </p:sp>
      <p:sp>
        <p:nvSpPr>
          <p:cNvPr id="4" name="Espace réservé du numéro de diapositive 3"/>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2245562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C5D2A851-9F85-47C8-99F0-60A285B04E3D}" type="datetimeFigureOut">
              <a:rPr lang="fr-CA" smtClean="0"/>
              <a:t>2021-06-01</a:t>
            </a:fld>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672514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C5D2A851-9F85-47C8-99F0-60A285B04E3D}" type="datetimeFigureOut">
              <a:rPr lang="fr-CA" smtClean="0"/>
              <a:t>2021-06-01</a:t>
            </a:fld>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5EBC8816-BCC7-4A3E-B189-FBBA71435996}" type="slidenum">
              <a:rPr lang="fr-CA" smtClean="0"/>
              <a:t>‹N°›</a:t>
            </a:fld>
            <a:endParaRPr lang="fr-CA"/>
          </a:p>
        </p:txBody>
      </p:sp>
    </p:spTree>
    <p:extLst>
      <p:ext uri="{BB962C8B-B14F-4D97-AF65-F5344CB8AC3E}">
        <p14:creationId xmlns:p14="http://schemas.microsoft.com/office/powerpoint/2010/main" val="732137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endParaRPr lang="fr-CA"/>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2A851-9F85-47C8-99F0-60A285B04E3D}" type="datetimeFigureOut">
              <a:rPr lang="fr-CA" smtClean="0"/>
              <a:t>2021-06-01</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BC8816-BCC7-4A3E-B189-FBBA71435996}" type="slidenum">
              <a:rPr lang="fr-CA" smtClean="0"/>
              <a:t>‹N°›</a:t>
            </a:fld>
            <a:endParaRPr lang="fr-CA"/>
          </a:p>
        </p:txBody>
      </p:sp>
    </p:spTree>
    <p:extLst>
      <p:ext uri="{BB962C8B-B14F-4D97-AF65-F5344CB8AC3E}">
        <p14:creationId xmlns:p14="http://schemas.microsoft.com/office/powerpoint/2010/main" val="1145513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xml"/><Relationship Id="rId7"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xml"/><Relationship Id="rId5" Type="http://schemas.openxmlformats.org/officeDocument/2006/relationships/tags" Target="../tags/tag5.xml"/><Relationship Id="rId10" Type="http://schemas.openxmlformats.org/officeDocument/2006/relationships/image" Target="../media/image4.jpeg"/><Relationship Id="rId4" Type="http://schemas.openxmlformats.org/officeDocument/2006/relationships/tags" Target="../tags/tag4.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hyperlink" Target="http://www.unenaissanceunlivre.ca/" TargetMode="Externa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8.xml"/><Relationship Id="rId7" Type="http://schemas.openxmlformats.org/officeDocument/2006/relationships/image" Target="../media/image5.jp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19.xml"/></Relationships>
</file>

<file path=ppt/slides/_rels/slide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22.xml"/><Relationship Id="rId7" Type="http://schemas.openxmlformats.org/officeDocument/2006/relationships/image" Target="../media/image7.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23.xml"/><Relationship Id="rId9" Type="http://schemas.openxmlformats.org/officeDocument/2006/relationships/image" Target="../media/image9.jpe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13.jpeg"/><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image" Target="../media/image12.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11.jpeg"/><Relationship Id="rId5" Type="http://schemas.openxmlformats.org/officeDocument/2006/relationships/tags" Target="../tags/tag28.xml"/><Relationship Id="rId10" Type="http://schemas.openxmlformats.org/officeDocument/2006/relationships/image" Target="../media/image10.jpeg"/><Relationship Id="rId4" Type="http://schemas.openxmlformats.org/officeDocument/2006/relationships/tags" Target="../tags/tag27.xml"/><Relationship Id="rId9"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Une naissance un livre"/>
          <p:cNvPicPr>
            <a:picLocks noChangeAspect="1" noChangeArrowheads="1"/>
          </p:cNvPicPr>
          <p:nvPr>
            <p:custDataLst>
              <p:tags r:id="rId1"/>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764704"/>
            <a:ext cx="3102944" cy="1512168"/>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0" y="3140969"/>
            <a:ext cx="2341442" cy="3717032"/>
          </a:xfrm>
          <a:prstGeom prst="rect">
            <a:avLst/>
          </a:prstGeom>
        </p:spPr>
      </p:pic>
      <p:pic>
        <p:nvPicPr>
          <p:cNvPr id="9" name="Image 8"/>
          <p:cNvPicPr>
            <a:picLocks noChangeAspect="1"/>
          </p:cNvPicPr>
          <p:nvPr>
            <p:custDataLst>
              <p:tags r:id="rId3"/>
            </p:custDataLst>
          </p:nvPr>
        </p:nvPicPr>
        <p:blipFill>
          <a:blip r:embed="rId9" cstate="print">
            <a:extLst>
              <a:ext uri="{28A0092B-C50C-407E-A947-70E740481C1C}">
                <a14:useLocalDpi xmlns:a14="http://schemas.microsoft.com/office/drawing/2010/main" val="0"/>
              </a:ext>
            </a:extLst>
          </a:blip>
          <a:stretch>
            <a:fillRect/>
          </a:stretch>
        </p:blipFill>
        <p:spPr>
          <a:xfrm>
            <a:off x="2340316" y="3140968"/>
            <a:ext cx="5035488" cy="3717032"/>
          </a:xfrm>
          <a:prstGeom prst="rect">
            <a:avLst/>
          </a:prstGeom>
        </p:spPr>
      </p:pic>
      <p:sp>
        <p:nvSpPr>
          <p:cNvPr id="10" name="ZoneTexte 9"/>
          <p:cNvSpPr txBox="1"/>
          <p:nvPr>
            <p:custDataLst>
              <p:tags r:id="rId4"/>
            </p:custDataLst>
          </p:nvPr>
        </p:nvSpPr>
        <p:spPr>
          <a:xfrm>
            <a:off x="4211959" y="908720"/>
            <a:ext cx="4425205" cy="1446550"/>
          </a:xfrm>
          <a:prstGeom prst="rect">
            <a:avLst/>
          </a:prstGeom>
          <a:noFill/>
        </p:spPr>
        <p:txBody>
          <a:bodyPr wrap="square" rtlCol="0">
            <a:spAutoFit/>
          </a:bodyPr>
          <a:lstStyle/>
          <a:p>
            <a:pPr algn="ctr"/>
            <a:r>
              <a:rPr lang="fr-CA" sz="4400" dirty="0"/>
              <a:t>TROUSSE DE</a:t>
            </a:r>
          </a:p>
          <a:p>
            <a:pPr algn="ctr"/>
            <a:r>
              <a:rPr lang="fr-CA" sz="4400" dirty="0"/>
              <a:t>PROMOTION</a:t>
            </a:r>
          </a:p>
        </p:txBody>
      </p:sp>
      <p:pic>
        <p:nvPicPr>
          <p:cNvPr id="2" name="Image 1"/>
          <p:cNvPicPr>
            <a:picLocks noChangeAspect="1"/>
          </p:cNvPicPr>
          <p:nvPr>
            <p:custDataLst>
              <p:tags r:id="rId5"/>
            </p:custDataLst>
          </p:nvPr>
        </p:nvPicPr>
        <p:blipFill rotWithShape="1">
          <a:blip r:embed="rId10" cstate="print">
            <a:extLst>
              <a:ext uri="{28A0092B-C50C-407E-A947-70E740481C1C}">
                <a14:useLocalDpi xmlns:a14="http://schemas.microsoft.com/office/drawing/2010/main" val="0"/>
              </a:ext>
            </a:extLst>
          </a:blip>
          <a:srcRect t="1" b="1653"/>
          <a:stretch/>
        </p:blipFill>
        <p:spPr>
          <a:xfrm>
            <a:off x="6588224" y="3140968"/>
            <a:ext cx="2555776" cy="3770294"/>
          </a:xfrm>
          <a:prstGeom prst="rect">
            <a:avLst/>
          </a:prstGeom>
        </p:spPr>
      </p:pic>
    </p:spTree>
    <p:extLst>
      <p:ext uri="{BB962C8B-B14F-4D97-AF65-F5344CB8AC3E}">
        <p14:creationId xmlns:p14="http://schemas.microsoft.com/office/powerpoint/2010/main" val="2834992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custDataLst>
              <p:tags r:id="rId2"/>
            </p:custDataLst>
          </p:nvPr>
        </p:nvSpPr>
        <p:spPr>
          <a:xfrm>
            <a:off x="323528" y="2420888"/>
            <a:ext cx="8496944" cy="3600986"/>
          </a:xfrm>
          <a:prstGeom prst="rect">
            <a:avLst/>
          </a:prstGeom>
        </p:spPr>
        <p:txBody>
          <a:bodyPr wrap="square">
            <a:spAutoFit/>
          </a:bodyPr>
          <a:lstStyle/>
          <a:p>
            <a:pPr algn="just"/>
            <a:r>
              <a:rPr lang="fr-CA" sz="1600" dirty="0"/>
              <a:t>Dans le cadre de la 22</a:t>
            </a:r>
            <a:r>
              <a:rPr lang="fr-CA" sz="1600" baseline="30000" dirty="0"/>
              <a:t>e</a:t>
            </a:r>
            <a:r>
              <a:rPr lang="fr-CA" sz="1600" dirty="0"/>
              <a:t> édition de son programme </a:t>
            </a:r>
            <a:r>
              <a:rPr lang="fr-CA" sz="1600" b="1" i="1" dirty="0"/>
              <a:t>Une naissance un livre</a:t>
            </a:r>
            <a:r>
              <a:rPr lang="fr-CA" sz="1600" dirty="0"/>
              <a:t>, l’Association des bibliothèques publiques du Québec (ABPQ) met à la disposition des parents la trousse du parfait bébé-lecteur! Offerte à tous les parents qui abonnent leur enfant de moins d’un an à leur bibliothèque publique, la trousse comprend plusieurs outils de stimulation au monde de l’écrit, dont un livre exclusif. Cette année, il s’agit du livre </a:t>
            </a:r>
            <a:r>
              <a:rPr lang="fr-CA" sz="1600" b="1" i="1" dirty="0"/>
              <a:t>La cachette</a:t>
            </a:r>
            <a:r>
              <a:rPr lang="fr-CA" sz="1600" dirty="0"/>
              <a:t>, écrit par Pierrette Dubé et illustré par Catherine Petit.</a:t>
            </a:r>
          </a:p>
          <a:p>
            <a:pPr algn="just"/>
            <a:endParaRPr lang="fr-CA" sz="1600" dirty="0"/>
          </a:p>
          <a:p>
            <a:pPr algn="just"/>
            <a:r>
              <a:rPr lang="fr-CA" sz="1600" dirty="0"/>
              <a:t>Pour souligner l’arrivée de ce nouveau livre exclusif, nous vous invitons aujourd’hui à partager la bonne nouvelle sur vos différentes plateformes Web et médias sociaux. </a:t>
            </a:r>
          </a:p>
          <a:p>
            <a:pPr algn="just"/>
            <a:endParaRPr lang="fr-CA" sz="1600" dirty="0"/>
          </a:p>
          <a:p>
            <a:pPr algn="just"/>
            <a:r>
              <a:rPr lang="fr-CA" sz="1600" dirty="0"/>
              <a:t>Pour vous faciliter la tâche, nous avons préparé cette trousse de promotion qui vous permettra de diffuser des messages et des visuels en lien avec le programme, facilement et rapidement. N’hésitez surtout pas à les adapter au besoin!</a:t>
            </a:r>
          </a:p>
          <a:p>
            <a:pPr algn="just"/>
            <a:endParaRPr lang="fr-CA" sz="1600" dirty="0"/>
          </a:p>
        </p:txBody>
      </p:sp>
    </p:spTree>
    <p:extLst>
      <p:ext uri="{BB962C8B-B14F-4D97-AF65-F5344CB8AC3E}">
        <p14:creationId xmlns:p14="http://schemas.microsoft.com/office/powerpoint/2010/main" val="4050964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custDataLst>
              <p:tags r:id="rId2"/>
            </p:custDataLst>
          </p:nvPr>
        </p:nvSpPr>
        <p:spPr>
          <a:xfrm>
            <a:off x="251520" y="1700808"/>
            <a:ext cx="8600086" cy="4878259"/>
          </a:xfrm>
          <a:prstGeom prst="rect">
            <a:avLst/>
          </a:prstGeom>
          <a:noFill/>
        </p:spPr>
        <p:txBody>
          <a:bodyPr wrap="square" rtlCol="0">
            <a:spAutoFit/>
          </a:bodyPr>
          <a:lstStyle/>
          <a:p>
            <a:r>
              <a:rPr lang="fr-CA" sz="2000" dirty="0">
                <a:solidFill>
                  <a:schemeClr val="accent6"/>
                </a:solidFill>
              </a:rPr>
              <a:t>MÉDIAS SOCIAUX : FACEBOOK | TWITTER | INSTAGRAM | LINKEDIN</a:t>
            </a:r>
          </a:p>
          <a:p>
            <a:endParaRPr lang="fr-CA" sz="1100" dirty="0"/>
          </a:p>
          <a:p>
            <a:r>
              <a:rPr lang="fr-CA" sz="1400" dirty="0"/>
              <a:t>Quelques idées de publications à adapter pour les médias sociaux : </a:t>
            </a:r>
          </a:p>
          <a:p>
            <a:endParaRPr lang="fr-CA" sz="1400" b="1" dirty="0"/>
          </a:p>
          <a:p>
            <a:pPr algn="just"/>
            <a:r>
              <a:rPr lang="fr-CA" sz="1400" b="1" dirty="0"/>
              <a:t>Proposition principale</a:t>
            </a:r>
            <a:endParaRPr lang="fr-CA" sz="1400" dirty="0"/>
          </a:p>
          <a:p>
            <a:pPr algn="just"/>
            <a:r>
              <a:rPr lang="fr-CA" sz="1400" dirty="0"/>
              <a:t>Vous êtes l’heureux parent d’un tout-petit d’un an ou moins? Abonnez-le à </a:t>
            </a:r>
            <a:r>
              <a:rPr lang="fr-CA" sz="1400" dirty="0">
                <a:highlight>
                  <a:srgbClr val="FFFF00"/>
                </a:highlight>
              </a:rPr>
              <a:t>[</a:t>
            </a:r>
            <a:r>
              <a:rPr lang="fr-CA" sz="1400" i="1" dirty="0">
                <a:highlight>
                  <a:srgbClr val="FFFF00"/>
                </a:highlight>
              </a:rPr>
              <a:t>nom de la bibliothèque</a:t>
            </a:r>
            <a:r>
              <a:rPr lang="fr-CA" sz="1400" dirty="0">
                <a:highlight>
                  <a:srgbClr val="FFFF00"/>
                </a:highlight>
              </a:rPr>
              <a:t>] </a:t>
            </a:r>
            <a:r>
              <a:rPr lang="fr-CA" sz="1400" dirty="0"/>
              <a:t>et recevez gratuitement la trousse du parfait bébé-lecteur de l’</a:t>
            </a:r>
            <a:r>
              <a:rPr lang="fr-CA" sz="1400" b="1" dirty="0"/>
              <a:t>@Association des bibliothèques publiques du Québec – ABPQ. </a:t>
            </a:r>
            <a:r>
              <a:rPr lang="fr-CA" sz="1400" dirty="0"/>
              <a:t>La trousse 2021 comprend le magnifique livre exclusif </a:t>
            </a:r>
            <a:r>
              <a:rPr lang="fr-CA" sz="1400" b="1" i="1" dirty="0"/>
              <a:t>La cachette</a:t>
            </a:r>
            <a:r>
              <a:rPr lang="fr-CA" sz="1400" dirty="0"/>
              <a:t>, écrit par Pierrette Dubé et illustré par Catherine Petit. La trousse comprend également différents outils de stimulation au monde de l’écrit : </a:t>
            </a:r>
          </a:p>
          <a:p>
            <a:pPr marL="285750" indent="-285750" algn="just">
              <a:buFontTx/>
              <a:buChar char="-"/>
            </a:pPr>
            <a:r>
              <a:rPr lang="fr-CA" sz="1400" dirty="0"/>
              <a:t>Les guides </a:t>
            </a:r>
            <a:r>
              <a:rPr lang="fr-CA" sz="1400" i="1" dirty="0"/>
              <a:t>Lire avec votre enfant </a:t>
            </a:r>
            <a:r>
              <a:rPr lang="fr-CA" sz="1400" dirty="0"/>
              <a:t>et </a:t>
            </a:r>
            <a:r>
              <a:rPr lang="fr-CA" sz="1400" i="1" dirty="0"/>
              <a:t>Chanter avec votre enfant</a:t>
            </a:r>
            <a:r>
              <a:rPr lang="fr-CA" sz="1400" dirty="0"/>
              <a:t>, produits en collaboration avec le </a:t>
            </a:r>
            <a:r>
              <a:rPr lang="fr-CA" sz="1400" b="1" dirty="0"/>
              <a:t>@Département d’orthophonie – UQTR;</a:t>
            </a:r>
          </a:p>
          <a:p>
            <a:pPr marL="285750" indent="-285750" algn="just">
              <a:buFontTx/>
              <a:buChar char="-"/>
            </a:pPr>
            <a:r>
              <a:rPr lang="fr-CA" sz="1400" dirty="0"/>
              <a:t>Une édition spéciale du magazine </a:t>
            </a:r>
            <a:r>
              <a:rPr lang="fr-CA" sz="1400" b="1" dirty="0"/>
              <a:t>@Naître et grandir;</a:t>
            </a:r>
          </a:p>
          <a:p>
            <a:pPr marL="285750" indent="-285750" algn="just">
              <a:buFontTx/>
              <a:buChar char="-"/>
            </a:pPr>
            <a:r>
              <a:rPr lang="fr-CA" sz="1400" dirty="0"/>
              <a:t>Et un signet offert par la </a:t>
            </a:r>
            <a:r>
              <a:rPr lang="fr-CA" sz="1400" b="1" dirty="0"/>
              <a:t>@Fondation </a:t>
            </a:r>
            <a:r>
              <a:rPr lang="fr-CA" sz="1400" b="1" dirty="0" err="1"/>
              <a:t>Olo</a:t>
            </a:r>
            <a:r>
              <a:rPr lang="fr-CA" sz="1400" dirty="0"/>
              <a:t> vous proposant quelques conseils pour de saines habitudes alimentaires.</a:t>
            </a:r>
          </a:p>
          <a:p>
            <a:pPr marL="285750" indent="-285750" algn="just">
              <a:buFontTx/>
              <a:buChar char="-"/>
            </a:pPr>
            <a:endParaRPr lang="fr-CA" sz="1400" dirty="0"/>
          </a:p>
          <a:p>
            <a:pPr algn="just"/>
            <a:r>
              <a:rPr lang="fr-CA" sz="1400" dirty="0"/>
              <a:t>Rendez-vous à votre bibliothèque pour obtenir une trousse du parfait bébé-lecteur !</a:t>
            </a:r>
          </a:p>
          <a:p>
            <a:pPr algn="just"/>
            <a:r>
              <a:rPr lang="fr-CA" sz="1400" dirty="0"/>
              <a:t> </a:t>
            </a:r>
          </a:p>
          <a:p>
            <a:pPr algn="just"/>
            <a:r>
              <a:rPr lang="fr-CA" sz="1400" b="1" dirty="0"/>
              <a:t>Proposition additionnelle</a:t>
            </a:r>
            <a:endParaRPr lang="fr-CA" sz="1400" dirty="0"/>
          </a:p>
          <a:p>
            <a:pPr algn="just"/>
            <a:r>
              <a:rPr lang="fr-CA" sz="1400" dirty="0"/>
              <a:t>Plusieurs belles surprises se trouvent dans l’édition 2021 de la trousse du parfait bébé-lecteur de l’</a:t>
            </a:r>
            <a:r>
              <a:rPr lang="fr-CA" sz="1400" b="1" dirty="0"/>
              <a:t>@Association des bibliothèques publiques du Québec – ABPQ</a:t>
            </a:r>
            <a:r>
              <a:rPr lang="fr-CA" sz="1400" dirty="0"/>
              <a:t>, incluant le livre exclusif </a:t>
            </a:r>
            <a:r>
              <a:rPr lang="fr-CA" sz="1400" b="1" i="1" dirty="0"/>
              <a:t>La cachette</a:t>
            </a:r>
            <a:r>
              <a:rPr lang="fr-CA" sz="1400" dirty="0"/>
              <a:t>, écrit par Pierrette Dubé et illustré par Catherine Petit! Abonnez votre enfant de moins d’un an à </a:t>
            </a:r>
            <a:r>
              <a:rPr lang="fr-CA" sz="1400" dirty="0">
                <a:highlight>
                  <a:srgbClr val="FFFF00"/>
                </a:highlight>
              </a:rPr>
              <a:t>[</a:t>
            </a:r>
            <a:r>
              <a:rPr lang="fr-CA" sz="1400" i="1" dirty="0">
                <a:highlight>
                  <a:srgbClr val="FFFF00"/>
                </a:highlight>
              </a:rPr>
              <a:t>nom de la bibliothèque</a:t>
            </a:r>
            <a:r>
              <a:rPr lang="fr-CA" sz="1400" dirty="0">
                <a:highlight>
                  <a:srgbClr val="FFFF00"/>
                </a:highlight>
              </a:rPr>
              <a:t>] </a:t>
            </a:r>
            <a:r>
              <a:rPr lang="fr-CA" sz="1400" dirty="0"/>
              <a:t>pour la recevoir gratuitement.</a:t>
            </a:r>
          </a:p>
        </p:txBody>
      </p:sp>
    </p:spTree>
    <p:extLst>
      <p:ext uri="{BB962C8B-B14F-4D97-AF65-F5344CB8AC3E}">
        <p14:creationId xmlns:p14="http://schemas.microsoft.com/office/powerpoint/2010/main" val="3359054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custDataLst>
              <p:tags r:id="rId2"/>
            </p:custDataLst>
          </p:nvPr>
        </p:nvSpPr>
        <p:spPr>
          <a:xfrm>
            <a:off x="251520" y="1844824"/>
            <a:ext cx="8604956" cy="4370427"/>
          </a:xfrm>
          <a:prstGeom prst="rect">
            <a:avLst/>
          </a:prstGeom>
        </p:spPr>
        <p:txBody>
          <a:bodyPr wrap="square">
            <a:spAutoFit/>
          </a:bodyPr>
          <a:lstStyle/>
          <a:p>
            <a:r>
              <a:rPr lang="fr-CA" sz="2000" dirty="0">
                <a:solidFill>
                  <a:schemeClr val="accent6"/>
                </a:solidFill>
              </a:rPr>
              <a:t>MÉDIAS SOCIAUX : FACEBOOK | TWITTER | INSTAGRAM | LINKEDIN</a:t>
            </a:r>
          </a:p>
          <a:p>
            <a:endParaRPr lang="fr-CA" sz="2000" dirty="0"/>
          </a:p>
          <a:p>
            <a:pPr algn="just"/>
            <a:r>
              <a:rPr lang="fr-CA" sz="1500" b="1" dirty="0"/>
              <a:t>Proposition additionnelle</a:t>
            </a:r>
            <a:endParaRPr lang="fr-CA" sz="1500" dirty="0"/>
          </a:p>
          <a:p>
            <a:pPr algn="just"/>
            <a:r>
              <a:rPr lang="fr-CA" sz="1400" dirty="0"/>
              <a:t>Pas besoin de chanter comme un rossignol pour passer un moment de qualité en chantant avec vos tout-petits! </a:t>
            </a:r>
            <a:r>
              <a:rPr lang="fr-CA" sz="1400" dirty="0">
                <a:highlight>
                  <a:srgbClr val="FFFF00"/>
                </a:highlight>
              </a:rPr>
              <a:t>(</a:t>
            </a:r>
            <a:r>
              <a:rPr lang="fr-CA" sz="1400" dirty="0" err="1">
                <a:highlight>
                  <a:srgbClr val="FFFF00"/>
                </a:highlight>
              </a:rPr>
              <a:t>émoji</a:t>
            </a:r>
            <a:r>
              <a:rPr lang="fr-CA" sz="1400" dirty="0">
                <a:highlight>
                  <a:srgbClr val="FFFF00"/>
                </a:highlight>
              </a:rPr>
              <a:t> micro)</a:t>
            </a:r>
          </a:p>
          <a:p>
            <a:pPr algn="just"/>
            <a:endParaRPr lang="fr-CA" sz="1400" dirty="0"/>
          </a:p>
          <a:p>
            <a:pPr algn="just"/>
            <a:r>
              <a:rPr lang="fr-CA" sz="1400" dirty="0"/>
              <a:t>La trousse du parfait bébé-lecteur 2021 vous propose notamment le guide </a:t>
            </a:r>
            <a:r>
              <a:rPr lang="fr-CA" sz="1400" i="1" dirty="0"/>
              <a:t>Chanter avec votre enfant</a:t>
            </a:r>
            <a:r>
              <a:rPr lang="fr-CA" sz="1400" dirty="0"/>
              <a:t>, qui contient un code de téléchargement pour consulter les paroles de 10 comptines de </a:t>
            </a:r>
            <a:r>
              <a:rPr lang="fr-CA" sz="1400" b="1" dirty="0"/>
              <a:t>@La Montagne Secrète </a:t>
            </a:r>
            <a:r>
              <a:rPr lang="fr-CA" sz="1400" dirty="0"/>
              <a:t>en version numérique. Abonnez votre enfant de moins d’un an à la bibliothèque pour recevoir la trousse gratuitement et contribuez à favoriser le bon développement de son langage de manière ludique et amusante ! </a:t>
            </a:r>
          </a:p>
          <a:p>
            <a:pPr algn="just"/>
            <a:endParaRPr lang="fr-CA" sz="1500" dirty="0"/>
          </a:p>
          <a:p>
            <a:pPr algn="just"/>
            <a:r>
              <a:rPr lang="fr-CA" sz="1500" b="1" dirty="0"/>
              <a:t>Proposition additionnelle</a:t>
            </a:r>
            <a:endParaRPr lang="fr-CA" sz="1500" dirty="0"/>
          </a:p>
          <a:p>
            <a:pPr algn="just"/>
            <a:r>
              <a:rPr lang="fr-CA" sz="1400" dirty="0"/>
              <a:t>Saviez-vous que la trousse 2021 du parfait bébé-lecteur offerte par l’</a:t>
            </a:r>
            <a:r>
              <a:rPr lang="fr-CA" sz="1400" b="1" dirty="0"/>
              <a:t>@Association des bibliothèques publiques du Québec - ABPQ</a:t>
            </a:r>
            <a:r>
              <a:rPr lang="fr-CA" sz="1400" dirty="0"/>
              <a:t> est maintenant disponible dans votre bibliothèque? Vous y trouverez notamment le guide </a:t>
            </a:r>
            <a:r>
              <a:rPr lang="fr-CA" sz="1400" i="1" dirty="0"/>
              <a:t>Lire avec votre enfant,</a:t>
            </a:r>
            <a:r>
              <a:rPr lang="fr-CA" sz="1400" dirty="0"/>
              <a:t> qui propose une belle sélection de titres classés par thématiques. C’est un comité composé de sept employées et employés de bibliothèques, spécialisés en littérature jeunesse, qui ont identifié leurs livres favoris pour les 0-5 ans, afin de guider les parents. Bonne lecture! </a:t>
            </a:r>
            <a:endParaRPr lang="fr-CA" sz="1400" b="1" dirty="0"/>
          </a:p>
          <a:p>
            <a:endParaRPr lang="fr-CA" b="1" dirty="0"/>
          </a:p>
        </p:txBody>
      </p:sp>
    </p:spTree>
    <p:extLst>
      <p:ext uri="{BB962C8B-B14F-4D97-AF65-F5344CB8AC3E}">
        <p14:creationId xmlns:p14="http://schemas.microsoft.com/office/powerpoint/2010/main" val="3488742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custDataLst>
              <p:tags r:id="rId2"/>
            </p:custDataLst>
          </p:nvPr>
        </p:nvSpPr>
        <p:spPr>
          <a:xfrm>
            <a:off x="323528" y="1844824"/>
            <a:ext cx="8532948" cy="4708981"/>
          </a:xfrm>
          <a:prstGeom prst="rect">
            <a:avLst/>
          </a:prstGeom>
        </p:spPr>
        <p:txBody>
          <a:bodyPr wrap="square">
            <a:spAutoFit/>
          </a:bodyPr>
          <a:lstStyle/>
          <a:p>
            <a:r>
              <a:rPr lang="fr-CA" sz="2000" dirty="0">
                <a:solidFill>
                  <a:schemeClr val="accent6"/>
                </a:solidFill>
              </a:rPr>
              <a:t>MÉDIAS SOCIAUX : FACEBOOK | TWITTER | INSTAGRAM | LINKEDIN</a:t>
            </a:r>
          </a:p>
          <a:p>
            <a:endParaRPr lang="fr-CA" sz="2000" dirty="0"/>
          </a:p>
          <a:p>
            <a:pPr algn="just"/>
            <a:r>
              <a:rPr lang="fr-CA" sz="1400" b="1" dirty="0"/>
              <a:t>Proposition additionnelle</a:t>
            </a:r>
            <a:endParaRPr lang="fr-CA" sz="1400" dirty="0"/>
          </a:p>
          <a:p>
            <a:r>
              <a:rPr lang="fr-CA" sz="1400" dirty="0"/>
              <a:t>Découvrez le tout nouveau livre exclusif </a:t>
            </a:r>
            <a:r>
              <a:rPr lang="fr-CA" sz="1400" b="1" i="1" dirty="0"/>
              <a:t>La cachette</a:t>
            </a:r>
            <a:r>
              <a:rPr lang="fr-CA" sz="1400" i="1" dirty="0"/>
              <a:t>,</a:t>
            </a:r>
            <a:r>
              <a:rPr lang="fr-CA" sz="1400" b="1" i="1" dirty="0"/>
              <a:t> </a:t>
            </a:r>
            <a:r>
              <a:rPr lang="fr-CA" sz="1400" dirty="0"/>
              <a:t>écrit spécialement pour le programme </a:t>
            </a:r>
            <a:r>
              <a:rPr lang="fr-CA" sz="1400" i="1" dirty="0"/>
              <a:t>Une naissance un livre</a:t>
            </a:r>
            <a:r>
              <a:rPr lang="fr-CA" sz="1400" dirty="0"/>
              <a:t> de l’</a:t>
            </a:r>
            <a:r>
              <a:rPr lang="fr-CA" sz="1400" b="1" dirty="0"/>
              <a:t>@Association des bibliothèques publiques du Québec - ABPQ</a:t>
            </a:r>
            <a:r>
              <a:rPr lang="fr-CA" sz="1400" dirty="0"/>
              <a:t> ! Rien de plus simple : abonnez votre enfant de moins d’un an à la </a:t>
            </a:r>
            <a:r>
              <a:rPr lang="fr-CA" sz="1400" dirty="0">
                <a:highlight>
                  <a:srgbClr val="FFFF00"/>
                </a:highlight>
              </a:rPr>
              <a:t>[</a:t>
            </a:r>
            <a:r>
              <a:rPr lang="fr-CA" sz="1400" i="1" dirty="0">
                <a:highlight>
                  <a:srgbClr val="FFFF00"/>
                </a:highlight>
              </a:rPr>
              <a:t>nom de la bibliothèque</a:t>
            </a:r>
            <a:r>
              <a:rPr lang="fr-CA" sz="1400" dirty="0">
                <a:highlight>
                  <a:srgbClr val="FFFF00"/>
                </a:highlight>
              </a:rPr>
              <a:t>] </a:t>
            </a:r>
            <a:r>
              <a:rPr lang="fr-CA" sz="1400" dirty="0"/>
              <a:t>et obtenez gratuitement votre trousse du parfait bébé-lecteur!</a:t>
            </a:r>
          </a:p>
          <a:p>
            <a:endParaRPr lang="fr-CA" sz="1400" b="1" dirty="0"/>
          </a:p>
          <a:p>
            <a:r>
              <a:rPr lang="fr-CA" sz="1400" b="1" dirty="0"/>
              <a:t>Proposition additionnelle</a:t>
            </a:r>
            <a:endParaRPr lang="fr-CA" sz="1400" dirty="0"/>
          </a:p>
          <a:p>
            <a:r>
              <a:rPr lang="fr-CA" sz="1400" dirty="0"/>
              <a:t>Toucher, mordiller, s’émerveiller devant les images : les bébés aiment les livres avant même de pouvoir les lire ! La trousse 2021 du parfait bébé-lecteur offerte par l’</a:t>
            </a:r>
            <a:r>
              <a:rPr lang="fr-CA" sz="1400" b="1" dirty="0"/>
              <a:t>@Association des bibliothèques publiques du Québec - ABPQ</a:t>
            </a:r>
            <a:r>
              <a:rPr lang="fr-CA" sz="1400" dirty="0"/>
              <a:t> , comprenant le tout nouveau livre exclusif </a:t>
            </a:r>
            <a:r>
              <a:rPr lang="fr-CA" sz="1400" b="1" i="1" dirty="0"/>
              <a:t>La cachette</a:t>
            </a:r>
            <a:r>
              <a:rPr lang="fr-CA" sz="1400" dirty="0"/>
              <a:t>, vous permettra d’éveiller le goût de la lecture chez votre enfant! Il suffit de vous présenter à notre bibliothèque et d’y inscrire votre tout-petit de moins d’un an pour la recevoir gratuitement. </a:t>
            </a:r>
          </a:p>
          <a:p>
            <a:endParaRPr lang="fr-CA" sz="1400" b="1" dirty="0"/>
          </a:p>
          <a:p>
            <a:r>
              <a:rPr lang="fr-CA" sz="1400" b="1" dirty="0"/>
              <a:t>Proposition additionnelle</a:t>
            </a:r>
            <a:endParaRPr lang="fr-CA" sz="1400" dirty="0"/>
          </a:p>
          <a:p>
            <a:r>
              <a:rPr lang="fr-CA" sz="1400" dirty="0"/>
              <a:t>Vous aimeriez introduire votre enfant au monde de la lecture? Ça tombe bien! La trousse du parfait bébé-lecteur de l’</a:t>
            </a:r>
            <a:r>
              <a:rPr lang="fr-CA" sz="1400" b="1" dirty="0"/>
              <a:t>@Association des bibliothèques publiques du Québec - ABPQ</a:t>
            </a:r>
            <a:r>
              <a:rPr lang="fr-CA" sz="1400" dirty="0"/>
              <a:t> est maintenant arrivée à notre bibliothèque! Il suffit d’abonner votre tout-petit de moins d’un an et nous vous la remettrons gratuitement. Vous y découvrirez un livre exclusif, des outils de stimulation au monde de l’écrit et plus encore!</a:t>
            </a:r>
          </a:p>
          <a:p>
            <a:endParaRPr lang="fr-CA" dirty="0"/>
          </a:p>
        </p:txBody>
      </p:sp>
    </p:spTree>
    <p:extLst>
      <p:ext uri="{BB962C8B-B14F-4D97-AF65-F5344CB8AC3E}">
        <p14:creationId xmlns:p14="http://schemas.microsoft.com/office/powerpoint/2010/main" val="2295861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custDataLst>
              <p:tags r:id="rId2"/>
            </p:custDataLst>
          </p:nvPr>
        </p:nvSpPr>
        <p:spPr>
          <a:xfrm>
            <a:off x="395536" y="1988840"/>
            <a:ext cx="8208912" cy="3939540"/>
          </a:xfrm>
          <a:prstGeom prst="rect">
            <a:avLst/>
          </a:prstGeom>
        </p:spPr>
        <p:txBody>
          <a:bodyPr wrap="square">
            <a:spAutoFit/>
          </a:bodyPr>
          <a:lstStyle/>
          <a:p>
            <a:r>
              <a:rPr lang="fr-CA" sz="2000" dirty="0">
                <a:solidFill>
                  <a:schemeClr val="accent6"/>
                </a:solidFill>
              </a:rPr>
              <a:t>INFOLETTRE | SITE WEB | BULLETIN</a:t>
            </a:r>
          </a:p>
          <a:p>
            <a:endParaRPr lang="fr-CA" sz="2000" dirty="0"/>
          </a:p>
          <a:p>
            <a:r>
              <a:rPr lang="fr-CA" sz="1400" b="1" dirty="0"/>
              <a:t>La trousse du parfait bébé-lecteur contenant un tout nouveau livre exclusif est maintenant disponible dans votre bibliothèque publique!</a:t>
            </a:r>
          </a:p>
          <a:p>
            <a:endParaRPr lang="fr-CA" sz="1400" dirty="0"/>
          </a:p>
          <a:p>
            <a:pPr algn="just"/>
            <a:r>
              <a:rPr lang="fr-CA" sz="1400" dirty="0"/>
              <a:t>Pour cette 22</a:t>
            </a:r>
            <a:r>
              <a:rPr lang="fr-CA" sz="1400" baseline="30000" dirty="0"/>
              <a:t>e</a:t>
            </a:r>
            <a:r>
              <a:rPr lang="fr-CA" sz="1400" dirty="0"/>
              <a:t> édition du programme </a:t>
            </a:r>
            <a:r>
              <a:rPr lang="fr-CA" sz="1400" b="1" i="1" dirty="0"/>
              <a:t>Une naissance un livre</a:t>
            </a:r>
            <a:r>
              <a:rPr lang="fr-CA" sz="1400" dirty="0"/>
              <a:t>, l’Association des bibliothèques publiques du Québec (ABPQ) met à la disposition des parents la trousse du parfait bébé-lecteur. Offerte gratuitement aux parents qui abonnent leur enfant de moins d’un an à leur bibliothèque publique, la trousse comprend différents outils de stimulation au monde de l’écrit, dont un livre exclusif. Cette année, il s’agit du livre </a:t>
            </a:r>
            <a:r>
              <a:rPr lang="fr-CA" sz="1400" b="1" i="1" dirty="0"/>
              <a:t>La cachette</a:t>
            </a:r>
            <a:r>
              <a:rPr lang="fr-CA" sz="1400" dirty="0"/>
              <a:t>, écrit par Pierrette Dubé et illustré par Catherine Petit.</a:t>
            </a:r>
          </a:p>
          <a:p>
            <a:pPr algn="just"/>
            <a:endParaRPr lang="fr-CA" sz="1400" dirty="0"/>
          </a:p>
          <a:p>
            <a:pPr algn="just"/>
            <a:r>
              <a:rPr lang="fr-CA" sz="1400" dirty="0"/>
              <a:t>Pour se procurer la trousse, les parents n'ont qu'à se présenter à la </a:t>
            </a:r>
            <a:r>
              <a:rPr lang="fr-CA" sz="1400" dirty="0">
                <a:highlight>
                  <a:srgbClr val="FFFF00"/>
                </a:highlight>
              </a:rPr>
              <a:t>[</a:t>
            </a:r>
            <a:r>
              <a:rPr lang="fr-CA" sz="1400" i="1" dirty="0">
                <a:highlight>
                  <a:srgbClr val="FFFF00"/>
                </a:highlight>
              </a:rPr>
              <a:t>nom de la bibliothèque</a:t>
            </a:r>
            <a:r>
              <a:rPr lang="fr-CA" sz="1400" dirty="0">
                <a:highlight>
                  <a:srgbClr val="FFFF00"/>
                </a:highlight>
              </a:rPr>
              <a:t>]</a:t>
            </a:r>
            <a:r>
              <a:rPr lang="fr-CA" sz="1400" i="1" dirty="0">
                <a:highlight>
                  <a:srgbClr val="FFFF00"/>
                </a:highlight>
              </a:rPr>
              <a:t> </a:t>
            </a:r>
            <a:r>
              <a:rPr lang="fr-CA" sz="1400" dirty="0"/>
              <a:t>dès maintenant. Notre équipe se fera un plaisir de vous faire découvrir tout ce que la bibliothèque offre comme services et activités aux nouveaux parents!</a:t>
            </a:r>
          </a:p>
          <a:p>
            <a:pPr algn="just"/>
            <a:endParaRPr lang="fr-CA" sz="1400" dirty="0"/>
          </a:p>
          <a:p>
            <a:pPr algn="just"/>
            <a:r>
              <a:rPr lang="fr-CA" sz="1400" dirty="0"/>
              <a:t>Pour en apprendre plus sur la nouvelle trousse du parfait bébé-lecteur du programme </a:t>
            </a:r>
            <a:r>
              <a:rPr lang="fr-CA" sz="1400" i="1" dirty="0"/>
              <a:t>Une naissance un livre</a:t>
            </a:r>
            <a:r>
              <a:rPr lang="fr-CA" sz="1400" dirty="0"/>
              <a:t>,</a:t>
            </a:r>
            <a:r>
              <a:rPr lang="fr-CA" sz="1400" i="1" dirty="0"/>
              <a:t> </a:t>
            </a:r>
            <a:r>
              <a:rPr lang="fr-CA" sz="1400" dirty="0"/>
              <a:t>visitez le </a:t>
            </a:r>
            <a:r>
              <a:rPr lang="fr-CA" sz="1400" dirty="0">
                <a:hlinkClick r:id="rId5"/>
              </a:rPr>
              <a:t>www.unenaissanceunlivre.ca</a:t>
            </a:r>
            <a:r>
              <a:rPr lang="fr-CA" sz="1400" dirty="0"/>
              <a:t>!</a:t>
            </a:r>
          </a:p>
        </p:txBody>
      </p:sp>
    </p:spTree>
    <p:extLst>
      <p:ext uri="{BB962C8B-B14F-4D97-AF65-F5344CB8AC3E}">
        <p14:creationId xmlns:p14="http://schemas.microsoft.com/office/powerpoint/2010/main" val="1788969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custDataLst>
              <p:tags r:id="rId2"/>
            </p:custDataLst>
          </p:nvPr>
        </p:nvSpPr>
        <p:spPr>
          <a:xfrm>
            <a:off x="1043608" y="2132856"/>
            <a:ext cx="2991243" cy="646331"/>
          </a:xfrm>
          <a:prstGeom prst="rect">
            <a:avLst/>
          </a:prstGeom>
        </p:spPr>
        <p:txBody>
          <a:bodyPr wrap="square">
            <a:spAutoFit/>
          </a:bodyPr>
          <a:lstStyle/>
          <a:p>
            <a:r>
              <a:rPr lang="fr-CA" sz="3600" u="sng" dirty="0">
                <a:solidFill>
                  <a:schemeClr val="accent6"/>
                </a:solidFill>
              </a:rPr>
              <a:t>VISUELS</a:t>
            </a:r>
          </a:p>
        </p:txBody>
      </p:sp>
      <p:pic>
        <p:nvPicPr>
          <p:cNvPr id="5" name="Image 4"/>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a:stretch/>
        </p:blipFill>
        <p:spPr>
          <a:xfrm>
            <a:off x="755576" y="4158435"/>
            <a:ext cx="4139952" cy="2166574"/>
          </a:xfrm>
          <a:prstGeom prst="rect">
            <a:avLst/>
          </a:prstGeom>
        </p:spPr>
      </p:pic>
      <p:pic>
        <p:nvPicPr>
          <p:cNvPr id="12" name="Image 11"/>
          <p:cNvPicPr>
            <a:picLocks noChangeAspect="1"/>
          </p:cNvPicPr>
          <p:nvPr>
            <p:custDataLst>
              <p:tags r:id="rId4"/>
            </p:custDataLst>
          </p:nvPr>
        </p:nvPicPr>
        <p:blipFill>
          <a:blip r:embed="rId8"/>
          <a:stretch>
            <a:fillRect/>
          </a:stretch>
        </p:blipFill>
        <p:spPr>
          <a:xfrm>
            <a:off x="5436096" y="1199646"/>
            <a:ext cx="2747225" cy="3159082"/>
          </a:xfrm>
          <a:prstGeom prst="rect">
            <a:avLst/>
          </a:prstGeom>
        </p:spPr>
      </p:pic>
    </p:spTree>
    <p:extLst>
      <p:ext uri="{BB962C8B-B14F-4D97-AF65-F5344CB8AC3E}">
        <p14:creationId xmlns:p14="http://schemas.microsoft.com/office/powerpoint/2010/main" val="850187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custDataLst>
              <p:tags r:id="rId2"/>
            </p:custDataLst>
          </p:nvPr>
        </p:nvSpPr>
        <p:spPr>
          <a:xfrm>
            <a:off x="1043608" y="2132856"/>
            <a:ext cx="2991243" cy="646331"/>
          </a:xfrm>
          <a:prstGeom prst="rect">
            <a:avLst/>
          </a:prstGeom>
        </p:spPr>
        <p:txBody>
          <a:bodyPr wrap="square">
            <a:spAutoFit/>
          </a:bodyPr>
          <a:lstStyle/>
          <a:p>
            <a:r>
              <a:rPr lang="fr-CA" sz="3600" u="sng" dirty="0">
                <a:solidFill>
                  <a:schemeClr val="accent6"/>
                </a:solidFill>
              </a:rPr>
              <a:t>VISUELS</a:t>
            </a:r>
          </a:p>
        </p:txBody>
      </p:sp>
      <p:pic>
        <p:nvPicPr>
          <p:cNvPr id="5" name="Image 4"/>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a:stretch/>
        </p:blipFill>
        <p:spPr>
          <a:xfrm>
            <a:off x="288032" y="4078814"/>
            <a:ext cx="3813466" cy="2543581"/>
          </a:xfrm>
          <a:prstGeom prst="rect">
            <a:avLst/>
          </a:prstGeom>
        </p:spPr>
      </p:pic>
      <p:pic>
        <p:nvPicPr>
          <p:cNvPr id="12" name="Image 11"/>
          <p:cNvPicPr>
            <a:picLocks noChangeAspect="1"/>
          </p:cNvPicPr>
          <p:nvPr>
            <p:custDataLst>
              <p:tags r:id="rId4"/>
            </p:custDataLst>
          </p:nvPr>
        </p:nvPicPr>
        <p:blipFill>
          <a:blip r:embed="rId8">
            <a:extLst>
              <a:ext uri="{28A0092B-C50C-407E-A947-70E740481C1C}">
                <a14:useLocalDpi xmlns:a14="http://schemas.microsoft.com/office/drawing/2010/main" val="0"/>
              </a:ext>
            </a:extLst>
          </a:blip>
          <a:srcRect/>
          <a:stretch/>
        </p:blipFill>
        <p:spPr>
          <a:xfrm>
            <a:off x="5042504" y="866684"/>
            <a:ext cx="3815169" cy="2544717"/>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C1C956A2-FA31-4A17-ABB7-2F617ADD068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42504" y="4078814"/>
            <a:ext cx="3813464" cy="2543581"/>
          </a:xfrm>
          <a:prstGeom prst="rect">
            <a:avLst/>
          </a:prstGeom>
        </p:spPr>
      </p:pic>
    </p:spTree>
    <p:extLst>
      <p:ext uri="{BB962C8B-B14F-4D97-AF65-F5344CB8AC3E}">
        <p14:creationId xmlns:p14="http://schemas.microsoft.com/office/powerpoint/2010/main" val="583598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ne naissance un livre"/>
          <p:cNvPicPr>
            <a:picLocks noChangeAspect="1" noChangeArrowheads="1"/>
          </p:cNvPicPr>
          <p:nvPr>
            <p:custDataLst>
              <p:tags r:id="rId1"/>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539552" y="332656"/>
            <a:ext cx="2164511" cy="10548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Une naissance un livre"/>
          <p:cNvPicPr>
            <a:picLocks noChangeAspect="1" noChangeArrowheads="1"/>
          </p:cNvPicPr>
          <p:nvPr>
            <p:custDataLst>
              <p:tags r:id="rId2"/>
            </p:custDataLst>
          </p:nvPr>
        </p:nvPicPr>
        <p:blipFill>
          <a:blip r:embed="rId9" cstate="print">
            <a:extLst>
              <a:ext uri="{28A0092B-C50C-407E-A947-70E740481C1C}">
                <a14:useLocalDpi xmlns:a14="http://schemas.microsoft.com/office/drawing/2010/main"/>
              </a:ext>
            </a:extLst>
          </a:blip>
          <a:srcRect/>
          <a:stretch>
            <a:fillRect/>
          </a:stretch>
        </p:blipFill>
        <p:spPr bwMode="auto">
          <a:xfrm>
            <a:off x="7247409" y="5013176"/>
            <a:ext cx="1512168" cy="73693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N:\Commun\Documents Généraux\ABPQ\2019\Une naissance, un livre\Photos et visuels\photo_unenaissanceunlivre_01.jpg"/>
          <p:cNvPicPr>
            <a:picLocks noChangeAspect="1" noChangeArrowheads="1"/>
          </p:cNvPicPr>
          <p:nvPr>
            <p:custDataLst>
              <p:tags r:id="rId3"/>
            </p:custDataLst>
          </p:nvPr>
        </p:nvPicPr>
        <p:blipFill>
          <a:blip r:embed="rId10" cstate="print">
            <a:extLst>
              <a:ext uri="{28A0092B-C50C-407E-A947-70E740481C1C}">
                <a14:useLocalDpi xmlns:a14="http://schemas.microsoft.com/office/drawing/2010/main"/>
              </a:ext>
            </a:extLst>
          </a:blip>
          <a:srcRect/>
          <a:stretch>
            <a:fillRect/>
          </a:stretch>
        </p:blipFill>
        <p:spPr bwMode="auto">
          <a:xfrm>
            <a:off x="5580112" y="4509120"/>
            <a:ext cx="1472163" cy="220824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Commun\Documents Généraux\ABPQ\2019\Une naissance, un livre\Photos et visuels\photo_unenaissanceunlivre_06.jpg"/>
          <p:cNvPicPr>
            <a:picLocks noChangeAspect="1" noChangeArrowheads="1"/>
          </p:cNvPicPr>
          <p:nvPr>
            <p:custDataLst>
              <p:tags r:id="rId4"/>
            </p:custDataLst>
          </p:nvPr>
        </p:nvPicPr>
        <p:blipFill>
          <a:blip r:embed="rId11" cstate="print">
            <a:extLst>
              <a:ext uri="{28A0092B-C50C-407E-A947-70E740481C1C}">
                <a14:useLocalDpi xmlns:a14="http://schemas.microsoft.com/office/drawing/2010/main"/>
              </a:ext>
            </a:extLst>
          </a:blip>
          <a:srcRect/>
          <a:stretch>
            <a:fillRect/>
          </a:stretch>
        </p:blipFill>
        <p:spPr bwMode="auto">
          <a:xfrm>
            <a:off x="314025" y="4509120"/>
            <a:ext cx="3312368" cy="220824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N:\Commun\Documents Généraux\ABPQ\2020\Une naissance un livre\Photos et visuels\photo_unenaissanceunlivre_03.jpg"/>
          <p:cNvPicPr>
            <a:picLocks noChangeAspect="1" noChangeArrowheads="1"/>
          </p:cNvPicPr>
          <p:nvPr>
            <p:custDataLst>
              <p:tags r:id="rId5"/>
            </p:custDataLst>
          </p:nvPr>
        </p:nvPicPr>
        <p:blipFill>
          <a:blip r:embed="rId12" cstate="print">
            <a:extLst>
              <a:ext uri="{28A0092B-C50C-407E-A947-70E740481C1C}">
                <a14:useLocalDpi xmlns:a14="http://schemas.microsoft.com/office/drawing/2010/main"/>
              </a:ext>
            </a:extLst>
          </a:blip>
          <a:srcRect/>
          <a:stretch>
            <a:fillRect/>
          </a:stretch>
        </p:blipFill>
        <p:spPr bwMode="auto">
          <a:xfrm>
            <a:off x="3861390" y="4509120"/>
            <a:ext cx="1472163" cy="22082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N:\Commun\Documents Généraux\ABPQ\2019\Une naissance, un livre\Photos et visuels\banniere_fb_unenaissanceunlivre_fr.jpg"/>
          <p:cNvPicPr>
            <a:picLocks noChangeAspect="1" noChangeArrowheads="1"/>
          </p:cNvPicPr>
          <p:nvPr>
            <p:custDataLst>
              <p:tags r:id="rId6"/>
            </p:custDataLst>
          </p:nvPr>
        </p:nvPicPr>
        <p:blipFill>
          <a:blip r:embed="rId13" cstate="print">
            <a:extLst>
              <a:ext uri="{28A0092B-C50C-407E-A947-70E740481C1C}">
                <a14:useLocalDpi xmlns:a14="http://schemas.microsoft.com/office/drawing/2010/main"/>
              </a:ext>
            </a:extLst>
          </a:blip>
          <a:srcRect/>
          <a:stretch>
            <a:fillRect/>
          </a:stretch>
        </p:blipFill>
        <p:spPr bwMode="auto">
          <a:xfrm>
            <a:off x="3869192" y="1700808"/>
            <a:ext cx="4424448" cy="231546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custDataLst>
              <p:tags r:id="rId7"/>
            </p:custDataLst>
          </p:nvPr>
        </p:nvSpPr>
        <p:spPr>
          <a:xfrm>
            <a:off x="626968" y="2301976"/>
            <a:ext cx="2991243" cy="646331"/>
          </a:xfrm>
          <a:prstGeom prst="rect">
            <a:avLst/>
          </a:prstGeom>
        </p:spPr>
        <p:txBody>
          <a:bodyPr wrap="square">
            <a:spAutoFit/>
          </a:bodyPr>
          <a:lstStyle/>
          <a:p>
            <a:r>
              <a:rPr lang="fr-CA" sz="3600" u="sng" dirty="0">
                <a:solidFill>
                  <a:schemeClr val="accent6"/>
                </a:solidFill>
              </a:rPr>
              <a:t>VISUELS</a:t>
            </a:r>
          </a:p>
        </p:txBody>
      </p:sp>
    </p:spTree>
    <p:extLst>
      <p:ext uri="{BB962C8B-B14F-4D97-AF65-F5344CB8AC3E}">
        <p14:creationId xmlns:p14="http://schemas.microsoft.com/office/powerpoint/2010/main" val="10037219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9.xml><?xml version="1.0" encoding="utf-8"?>
<p:tagLst xmlns:a="http://schemas.openxmlformats.org/drawingml/2006/main" xmlns:r="http://schemas.openxmlformats.org/officeDocument/2006/relationships" xmlns:p="http://schemas.openxmlformats.org/presentationml/2006/main">
  <p:tag name="NUM" val="5"/>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3"/>
</p:tagLst>
</file>

<file path=ppt/tags/tag23.xml><?xml version="1.0" encoding="utf-8"?>
<p:tagLst xmlns:a="http://schemas.openxmlformats.org/drawingml/2006/main" xmlns:r="http://schemas.openxmlformats.org/officeDocument/2006/relationships" xmlns:p="http://schemas.openxmlformats.org/presentationml/2006/main">
  <p:tag name="NUM" val="5"/>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3"/>
</p:tagLst>
</file>

<file path=ppt/tags/tag27.xml><?xml version="1.0" encoding="utf-8"?>
<p:tagLst xmlns:a="http://schemas.openxmlformats.org/drawingml/2006/main" xmlns:r="http://schemas.openxmlformats.org/officeDocument/2006/relationships" xmlns:p="http://schemas.openxmlformats.org/presentationml/2006/main">
  <p:tag name="NUM" val="4"/>
</p:tagLst>
</file>

<file path=ppt/tags/tag28.xml><?xml version="1.0" encoding="utf-8"?>
<p:tagLst xmlns:a="http://schemas.openxmlformats.org/drawingml/2006/main" xmlns:r="http://schemas.openxmlformats.org/officeDocument/2006/relationships" xmlns:p="http://schemas.openxmlformats.org/presentationml/2006/main">
  <p:tag name="NUM" val="5"/>
</p:tagLst>
</file>

<file path=ppt/tags/tag29.xml><?xml version="1.0" encoding="utf-8"?>
<p:tagLst xmlns:a="http://schemas.openxmlformats.org/drawingml/2006/main" xmlns:r="http://schemas.openxmlformats.org/officeDocument/2006/relationships" xmlns:p="http://schemas.openxmlformats.org/presentationml/2006/main">
  <p:tag name="NUM" val="6"/>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7"/>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C4562E475417458E009C7FB00746E1" ma:contentTypeVersion="13" ma:contentTypeDescription="Crée un document." ma:contentTypeScope="" ma:versionID="702b0776954f2709d2b70dd98ec5bfc7">
  <xsd:schema xmlns:xsd="http://www.w3.org/2001/XMLSchema" xmlns:xs="http://www.w3.org/2001/XMLSchema" xmlns:p="http://schemas.microsoft.com/office/2006/metadata/properties" xmlns:ns2="ed0bfb82-21ae-4e2f-be57-d28e199b574e" xmlns:ns3="34e9ffc5-7a6e-40ff-9943-c4fff0ac00f8" targetNamespace="http://schemas.microsoft.com/office/2006/metadata/properties" ma:root="true" ma:fieldsID="5eddcbd6366c064a248a8d72e2e14700" ns2:_="" ns3:_="">
    <xsd:import namespace="ed0bfb82-21ae-4e2f-be57-d28e199b574e"/>
    <xsd:import namespace="34e9ffc5-7a6e-40ff-9943-c4fff0ac00f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0bfb82-21ae-4e2f-be57-d28e199b57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e9ffc5-7a6e-40ff-9943-c4fff0ac00f8" elementFormDefault="qualified">
    <xsd:import namespace="http://schemas.microsoft.com/office/2006/documentManagement/types"/>
    <xsd:import namespace="http://schemas.microsoft.com/office/infopath/2007/PartnerControls"/>
    <xsd:element name="SharedWithUsers" ma:index="13"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36988B-D6C2-468D-AF53-5B8CACE26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0bfb82-21ae-4e2f-be57-d28e199b574e"/>
    <ds:schemaRef ds:uri="34e9ffc5-7a6e-40ff-9943-c4fff0ac00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C197BAE-8CC2-4D49-AB99-F1E0A099600D}">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ed0bfb82-21ae-4e2f-be57-d28e199b574e"/>
    <ds:schemaRef ds:uri="http://www.w3.org/XML/1998/namespace"/>
    <ds:schemaRef ds:uri="http://purl.org/dc/dcmitype/"/>
  </ds:schemaRefs>
</ds:datastoreItem>
</file>

<file path=customXml/itemProps3.xml><?xml version="1.0" encoding="utf-8"?>
<ds:datastoreItem xmlns:ds="http://schemas.openxmlformats.org/officeDocument/2006/customXml" ds:itemID="{32A70986-428F-437C-8D0A-370E28A3C48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3541</TotalTime>
  <Words>999</Words>
  <Application>Microsoft Office PowerPoint</Application>
  <PresentationFormat>Affichage à l'écran (4:3)</PresentationFormat>
  <Paragraphs>53</Paragraphs>
  <Slides>9</Slides>
  <Notes>1</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9</vt:i4>
      </vt:variant>
    </vt:vector>
  </HeadingPairs>
  <TitlesOfParts>
    <vt:vector size="12" baseType="lpstr">
      <vt:lpstr>Arial</vt:lpstr>
      <vt:lpstr>Calibri</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Marie-Pier Kenney</dc:creator>
  <cp:lastModifiedBy>Clémence  Tremblay-Lebeau</cp:lastModifiedBy>
  <cp:revision>91</cp:revision>
  <dcterms:created xsi:type="dcterms:W3CDTF">2019-01-28T19:02:50Z</dcterms:created>
  <dcterms:modified xsi:type="dcterms:W3CDTF">2021-06-01T14:54:45Z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0x01010040C4562E475417458E009C7FB00746E1</vt:lpwstr>
  </property>
</Properties>
</file>